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2" r:id="rId2"/>
    <p:sldId id="266" r:id="rId3"/>
    <p:sldId id="297" r:id="rId4"/>
    <p:sldId id="275" r:id="rId5"/>
    <p:sldId id="300" r:id="rId6"/>
    <p:sldId id="258" r:id="rId7"/>
    <p:sldId id="279" r:id="rId8"/>
    <p:sldId id="281" r:id="rId9"/>
    <p:sldId id="282" r:id="rId10"/>
    <p:sldId id="307" r:id="rId11"/>
    <p:sldId id="308" r:id="rId12"/>
    <p:sldId id="283" r:id="rId13"/>
    <p:sldId id="284" r:id="rId14"/>
    <p:sldId id="301" r:id="rId15"/>
    <p:sldId id="321" r:id="rId16"/>
    <p:sldId id="312" r:id="rId17"/>
    <p:sldId id="313" r:id="rId18"/>
    <p:sldId id="314" r:id="rId19"/>
    <p:sldId id="263" r:id="rId20"/>
    <p:sldId id="264" r:id="rId21"/>
    <p:sldId id="302" r:id="rId22"/>
    <p:sldId id="293" r:id="rId23"/>
    <p:sldId id="294" r:id="rId24"/>
    <p:sldId id="265" r:id="rId25"/>
    <p:sldId id="285" r:id="rId26"/>
    <p:sldId id="319" r:id="rId27"/>
    <p:sldId id="299" r:id="rId28"/>
    <p:sldId id="311" r:id="rId29"/>
    <p:sldId id="317" r:id="rId30"/>
    <p:sldId id="271" r:id="rId31"/>
    <p:sldId id="287" r:id="rId32"/>
    <p:sldId id="273" r:id="rId33"/>
    <p:sldId id="318" r:id="rId34"/>
    <p:sldId id="309" r:id="rId35"/>
    <p:sldId id="310" r:id="rId36"/>
    <p:sldId id="315" r:id="rId37"/>
    <p:sldId id="288" r:id="rId38"/>
    <p:sldId id="324" r:id="rId39"/>
    <p:sldId id="320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39" autoAdjust="0"/>
  </p:normalViewPr>
  <p:slideViewPr>
    <p:cSldViewPr>
      <p:cViewPr varScale="1">
        <p:scale>
          <a:sx n="67" d="100"/>
          <a:sy n="67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punj.edu/honors" TargetMode="External"/><Relationship Id="rId1" Type="http://schemas.openxmlformats.org/officeDocument/2006/relationships/hyperlink" Target="mailto:honors@wpunj.edu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punj.edu/honors" TargetMode="External"/><Relationship Id="rId1" Type="http://schemas.openxmlformats.org/officeDocument/2006/relationships/hyperlink" Target="mailto:honors@wpunj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AA7D4-5162-4425-9D90-8B7A97329B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7499A3-8AC5-412E-9F2E-5C206F4CCE39}">
      <dgm:prSet/>
      <dgm:spPr/>
      <dgm:t>
        <a:bodyPr/>
        <a:lstStyle/>
        <a:p>
          <a:pPr rtl="0"/>
          <a:r>
            <a:rPr lang="en-US" smtClean="0"/>
            <a:t>You need to know the requirements for: </a:t>
          </a:r>
          <a:endParaRPr lang="en-US"/>
        </a:p>
      </dgm:t>
    </dgm:pt>
    <dgm:pt modelId="{2D06A64A-3FA7-4BA2-84D6-5FBCFD1A1314}" type="parTrans" cxnId="{7A3BF530-6666-4ED0-A1C3-C44F1F698203}">
      <dgm:prSet/>
      <dgm:spPr/>
      <dgm:t>
        <a:bodyPr/>
        <a:lstStyle/>
        <a:p>
          <a:endParaRPr lang="en-US"/>
        </a:p>
      </dgm:t>
    </dgm:pt>
    <dgm:pt modelId="{25A1195E-DD33-4658-84FF-CD23B94B0824}" type="sibTrans" cxnId="{7A3BF530-6666-4ED0-A1C3-C44F1F698203}">
      <dgm:prSet/>
      <dgm:spPr/>
      <dgm:t>
        <a:bodyPr/>
        <a:lstStyle/>
        <a:p>
          <a:endParaRPr lang="en-US"/>
        </a:p>
      </dgm:t>
    </dgm:pt>
    <dgm:pt modelId="{D17F1D9E-D4A7-443E-9892-FF9E4F339B3E}">
      <dgm:prSet/>
      <dgm:spPr/>
      <dgm:t>
        <a:bodyPr/>
        <a:lstStyle/>
        <a:p>
          <a:pPr rtl="0"/>
          <a:r>
            <a:rPr lang="en-US" smtClean="0"/>
            <a:t>Your major</a:t>
          </a:r>
          <a:endParaRPr lang="en-US"/>
        </a:p>
      </dgm:t>
    </dgm:pt>
    <dgm:pt modelId="{7BC3373F-BB93-46A8-B369-A988C00A39C2}" type="parTrans" cxnId="{D4285721-3032-4F4A-8E06-C1E5A1755986}">
      <dgm:prSet/>
      <dgm:spPr/>
      <dgm:t>
        <a:bodyPr/>
        <a:lstStyle/>
        <a:p>
          <a:endParaRPr lang="en-US"/>
        </a:p>
      </dgm:t>
    </dgm:pt>
    <dgm:pt modelId="{A929F6F5-79F1-49AD-BED9-458F061BE2EB}" type="sibTrans" cxnId="{D4285721-3032-4F4A-8E06-C1E5A1755986}">
      <dgm:prSet/>
      <dgm:spPr/>
      <dgm:t>
        <a:bodyPr/>
        <a:lstStyle/>
        <a:p>
          <a:endParaRPr lang="en-US"/>
        </a:p>
      </dgm:t>
    </dgm:pt>
    <dgm:pt modelId="{A921BF92-00AC-4133-87CD-D7CC5D9DAF28}">
      <dgm:prSet/>
      <dgm:spPr/>
      <dgm:t>
        <a:bodyPr/>
        <a:lstStyle/>
        <a:p>
          <a:pPr rtl="0"/>
          <a:r>
            <a:rPr lang="en-US" smtClean="0"/>
            <a:t>The UCC</a:t>
          </a:r>
          <a:endParaRPr lang="en-US"/>
        </a:p>
      </dgm:t>
    </dgm:pt>
    <dgm:pt modelId="{E8B37087-B1D5-4BBA-8C0D-68A0076A18FA}" type="parTrans" cxnId="{7EAD3C89-B70B-4469-8027-012AAB839804}">
      <dgm:prSet/>
      <dgm:spPr/>
      <dgm:t>
        <a:bodyPr/>
        <a:lstStyle/>
        <a:p>
          <a:endParaRPr lang="en-US"/>
        </a:p>
      </dgm:t>
    </dgm:pt>
    <dgm:pt modelId="{C66E64AE-024A-4015-9AFD-A68F6F319A5B}" type="sibTrans" cxnId="{7EAD3C89-B70B-4469-8027-012AAB839804}">
      <dgm:prSet/>
      <dgm:spPr/>
      <dgm:t>
        <a:bodyPr/>
        <a:lstStyle/>
        <a:p>
          <a:endParaRPr lang="en-US"/>
        </a:p>
      </dgm:t>
    </dgm:pt>
    <dgm:pt modelId="{216C7CC7-571A-4ED3-8A9D-8F79AC4B0872}">
      <dgm:prSet/>
      <dgm:spPr/>
      <dgm:t>
        <a:bodyPr/>
        <a:lstStyle/>
        <a:p>
          <a:pPr rtl="0"/>
          <a:r>
            <a:rPr lang="en-US" smtClean="0"/>
            <a:t>Honors</a:t>
          </a:r>
          <a:endParaRPr lang="en-US"/>
        </a:p>
      </dgm:t>
    </dgm:pt>
    <dgm:pt modelId="{7CD1A1A6-D42B-4288-BD8E-C254EAB2A3F8}" type="parTrans" cxnId="{F3C8884A-A82B-4AF2-8BC6-2455E425DEDD}">
      <dgm:prSet/>
      <dgm:spPr/>
      <dgm:t>
        <a:bodyPr/>
        <a:lstStyle/>
        <a:p>
          <a:endParaRPr lang="en-US"/>
        </a:p>
      </dgm:t>
    </dgm:pt>
    <dgm:pt modelId="{EAB3277C-A22F-400D-B556-40A54B2856CC}" type="sibTrans" cxnId="{F3C8884A-A82B-4AF2-8BC6-2455E425DEDD}">
      <dgm:prSet/>
      <dgm:spPr/>
      <dgm:t>
        <a:bodyPr/>
        <a:lstStyle/>
        <a:p>
          <a:endParaRPr lang="en-US"/>
        </a:p>
      </dgm:t>
    </dgm:pt>
    <dgm:pt modelId="{9293B380-F67D-41EF-B738-C44FD68795E3}" type="pres">
      <dgm:prSet presAssocID="{E8DAA7D4-5162-4425-9D90-8B7A97329B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C84800-B9B6-4BE6-8A02-23A51D4F9A09}" type="pres">
      <dgm:prSet presAssocID="{117499A3-8AC5-412E-9F2E-5C206F4CCE39}" presName="hierRoot1" presStyleCnt="0">
        <dgm:presLayoutVars>
          <dgm:hierBranch val="init"/>
        </dgm:presLayoutVars>
      </dgm:prSet>
      <dgm:spPr/>
    </dgm:pt>
    <dgm:pt modelId="{C7AF169D-048B-4231-A531-426F2A4E451A}" type="pres">
      <dgm:prSet presAssocID="{117499A3-8AC5-412E-9F2E-5C206F4CCE39}" presName="rootComposite1" presStyleCnt="0"/>
      <dgm:spPr/>
    </dgm:pt>
    <dgm:pt modelId="{7407C280-3416-4980-8DAE-631DC13CC87F}" type="pres">
      <dgm:prSet presAssocID="{117499A3-8AC5-412E-9F2E-5C206F4CCE3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C7B15-94B0-49EA-A0EA-454EFDA537A2}" type="pres">
      <dgm:prSet presAssocID="{117499A3-8AC5-412E-9F2E-5C206F4CCE3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C9BD660-0E8C-4F95-979C-D0BCAEAF3703}" type="pres">
      <dgm:prSet presAssocID="{117499A3-8AC5-412E-9F2E-5C206F4CCE39}" presName="hierChild2" presStyleCnt="0"/>
      <dgm:spPr/>
    </dgm:pt>
    <dgm:pt modelId="{69D26177-3B26-4D01-B819-C14AA4C02BA2}" type="pres">
      <dgm:prSet presAssocID="{7BC3373F-BB93-46A8-B369-A988C00A39C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7EBE1F6-9BFA-4D18-95EE-85DF0E103D7F}" type="pres">
      <dgm:prSet presAssocID="{D17F1D9E-D4A7-443E-9892-FF9E4F339B3E}" presName="hierRoot2" presStyleCnt="0">
        <dgm:presLayoutVars>
          <dgm:hierBranch val="init"/>
        </dgm:presLayoutVars>
      </dgm:prSet>
      <dgm:spPr/>
    </dgm:pt>
    <dgm:pt modelId="{6AE5AAC4-C314-4E9A-9AE7-A969993AC2E2}" type="pres">
      <dgm:prSet presAssocID="{D17F1D9E-D4A7-443E-9892-FF9E4F339B3E}" presName="rootComposite" presStyleCnt="0"/>
      <dgm:spPr/>
    </dgm:pt>
    <dgm:pt modelId="{D8098F22-2CE1-48F8-8256-39ED3F83BDA4}" type="pres">
      <dgm:prSet presAssocID="{D17F1D9E-D4A7-443E-9892-FF9E4F339B3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B69DC3-30D2-40E4-B443-40887FF14464}" type="pres">
      <dgm:prSet presAssocID="{D17F1D9E-D4A7-443E-9892-FF9E4F339B3E}" presName="rootConnector" presStyleLbl="node2" presStyleIdx="0" presStyleCnt="3"/>
      <dgm:spPr/>
      <dgm:t>
        <a:bodyPr/>
        <a:lstStyle/>
        <a:p>
          <a:endParaRPr lang="en-US"/>
        </a:p>
      </dgm:t>
    </dgm:pt>
    <dgm:pt modelId="{191C9750-E257-4C6B-85C9-86D34A0C1424}" type="pres">
      <dgm:prSet presAssocID="{D17F1D9E-D4A7-443E-9892-FF9E4F339B3E}" presName="hierChild4" presStyleCnt="0"/>
      <dgm:spPr/>
    </dgm:pt>
    <dgm:pt modelId="{6A2A4830-079B-4B63-8DC6-CA309DC78E93}" type="pres">
      <dgm:prSet presAssocID="{D17F1D9E-D4A7-443E-9892-FF9E4F339B3E}" presName="hierChild5" presStyleCnt="0"/>
      <dgm:spPr/>
    </dgm:pt>
    <dgm:pt modelId="{EB726C14-78AE-41D4-ADEC-E1407D1900ED}" type="pres">
      <dgm:prSet presAssocID="{E8B37087-B1D5-4BBA-8C0D-68A0076A18FA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62C522F-5292-47E9-9C68-237BFBB361A7}" type="pres">
      <dgm:prSet presAssocID="{A921BF92-00AC-4133-87CD-D7CC5D9DAF28}" presName="hierRoot2" presStyleCnt="0">
        <dgm:presLayoutVars>
          <dgm:hierBranch val="init"/>
        </dgm:presLayoutVars>
      </dgm:prSet>
      <dgm:spPr/>
    </dgm:pt>
    <dgm:pt modelId="{298899C1-E069-4024-A88E-1D520EC496F5}" type="pres">
      <dgm:prSet presAssocID="{A921BF92-00AC-4133-87CD-D7CC5D9DAF28}" presName="rootComposite" presStyleCnt="0"/>
      <dgm:spPr/>
    </dgm:pt>
    <dgm:pt modelId="{6FDEA847-5A33-4A98-8858-9A0159DC43FD}" type="pres">
      <dgm:prSet presAssocID="{A921BF92-00AC-4133-87CD-D7CC5D9DAF2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153BA-0652-427B-923E-875D742B6811}" type="pres">
      <dgm:prSet presAssocID="{A921BF92-00AC-4133-87CD-D7CC5D9DAF28}" presName="rootConnector" presStyleLbl="node2" presStyleIdx="1" presStyleCnt="3"/>
      <dgm:spPr/>
      <dgm:t>
        <a:bodyPr/>
        <a:lstStyle/>
        <a:p>
          <a:endParaRPr lang="en-US"/>
        </a:p>
      </dgm:t>
    </dgm:pt>
    <dgm:pt modelId="{782319B6-7D0E-4926-8613-2E7AB8F99966}" type="pres">
      <dgm:prSet presAssocID="{A921BF92-00AC-4133-87CD-D7CC5D9DAF28}" presName="hierChild4" presStyleCnt="0"/>
      <dgm:spPr/>
    </dgm:pt>
    <dgm:pt modelId="{BD549D41-7D95-4606-B71A-E44B00FE31B2}" type="pres">
      <dgm:prSet presAssocID="{A921BF92-00AC-4133-87CD-D7CC5D9DAF28}" presName="hierChild5" presStyleCnt="0"/>
      <dgm:spPr/>
    </dgm:pt>
    <dgm:pt modelId="{764D4BCA-C655-4A82-97DD-A3D0172623C3}" type="pres">
      <dgm:prSet presAssocID="{7CD1A1A6-D42B-4288-BD8E-C254EAB2A3F8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D074D30-05DF-4962-AEE5-AFEC0C07178D}" type="pres">
      <dgm:prSet presAssocID="{216C7CC7-571A-4ED3-8A9D-8F79AC4B0872}" presName="hierRoot2" presStyleCnt="0">
        <dgm:presLayoutVars>
          <dgm:hierBranch val="init"/>
        </dgm:presLayoutVars>
      </dgm:prSet>
      <dgm:spPr/>
    </dgm:pt>
    <dgm:pt modelId="{FA94021A-6626-4B98-A1CE-F65A3A6B71A8}" type="pres">
      <dgm:prSet presAssocID="{216C7CC7-571A-4ED3-8A9D-8F79AC4B0872}" presName="rootComposite" presStyleCnt="0"/>
      <dgm:spPr/>
    </dgm:pt>
    <dgm:pt modelId="{9857F396-9CE6-4EEA-B5BA-71FE9CBC03BD}" type="pres">
      <dgm:prSet presAssocID="{216C7CC7-571A-4ED3-8A9D-8F79AC4B087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7F8D08-E136-48B6-8470-70C3B621A808}" type="pres">
      <dgm:prSet presAssocID="{216C7CC7-571A-4ED3-8A9D-8F79AC4B0872}" presName="rootConnector" presStyleLbl="node2" presStyleIdx="2" presStyleCnt="3"/>
      <dgm:spPr/>
      <dgm:t>
        <a:bodyPr/>
        <a:lstStyle/>
        <a:p>
          <a:endParaRPr lang="en-US"/>
        </a:p>
      </dgm:t>
    </dgm:pt>
    <dgm:pt modelId="{E05169FB-AF3B-45D9-9077-F4F4B0D445C6}" type="pres">
      <dgm:prSet presAssocID="{216C7CC7-571A-4ED3-8A9D-8F79AC4B0872}" presName="hierChild4" presStyleCnt="0"/>
      <dgm:spPr/>
    </dgm:pt>
    <dgm:pt modelId="{D181BDA2-F7E5-4FB0-8C8E-B05F4E454338}" type="pres">
      <dgm:prSet presAssocID="{216C7CC7-571A-4ED3-8A9D-8F79AC4B0872}" presName="hierChild5" presStyleCnt="0"/>
      <dgm:spPr/>
    </dgm:pt>
    <dgm:pt modelId="{5A95D73D-DC5F-413B-997F-B23C4D43A788}" type="pres">
      <dgm:prSet presAssocID="{117499A3-8AC5-412E-9F2E-5C206F4CCE39}" presName="hierChild3" presStyleCnt="0"/>
      <dgm:spPr/>
    </dgm:pt>
  </dgm:ptLst>
  <dgm:cxnLst>
    <dgm:cxn modelId="{30D5B9AB-E780-4B75-B460-960F427B764D}" type="presOf" srcId="{A921BF92-00AC-4133-87CD-D7CC5D9DAF28}" destId="{76B153BA-0652-427B-923E-875D742B6811}" srcOrd="1" destOrd="0" presId="urn:microsoft.com/office/officeart/2005/8/layout/orgChart1"/>
    <dgm:cxn modelId="{6EFD06F2-E622-494C-AFC9-1D90BDC6C2A1}" type="presOf" srcId="{216C7CC7-571A-4ED3-8A9D-8F79AC4B0872}" destId="{9857F396-9CE6-4EEA-B5BA-71FE9CBC03BD}" srcOrd="0" destOrd="0" presId="urn:microsoft.com/office/officeart/2005/8/layout/orgChart1"/>
    <dgm:cxn modelId="{FC03B5BC-4BE1-4E3D-982C-0634D68E16EC}" type="presOf" srcId="{7BC3373F-BB93-46A8-B369-A988C00A39C2}" destId="{69D26177-3B26-4D01-B819-C14AA4C02BA2}" srcOrd="0" destOrd="0" presId="urn:microsoft.com/office/officeart/2005/8/layout/orgChart1"/>
    <dgm:cxn modelId="{D3BB6171-5180-4A85-B5AC-5DF92BE4296C}" type="presOf" srcId="{7CD1A1A6-D42B-4288-BD8E-C254EAB2A3F8}" destId="{764D4BCA-C655-4A82-97DD-A3D0172623C3}" srcOrd="0" destOrd="0" presId="urn:microsoft.com/office/officeart/2005/8/layout/orgChart1"/>
    <dgm:cxn modelId="{DCA5F2DE-8DD1-4638-A82A-47DAB79C875D}" type="presOf" srcId="{117499A3-8AC5-412E-9F2E-5C206F4CCE39}" destId="{7407C280-3416-4980-8DAE-631DC13CC87F}" srcOrd="0" destOrd="0" presId="urn:microsoft.com/office/officeart/2005/8/layout/orgChart1"/>
    <dgm:cxn modelId="{2C8372F8-7BFE-4E13-A3A3-704950CF1B96}" type="presOf" srcId="{D17F1D9E-D4A7-443E-9892-FF9E4F339B3E}" destId="{D8098F22-2CE1-48F8-8256-39ED3F83BDA4}" srcOrd="0" destOrd="0" presId="urn:microsoft.com/office/officeart/2005/8/layout/orgChart1"/>
    <dgm:cxn modelId="{400732B8-9E68-4C40-9A88-3C06F6FF57E9}" type="presOf" srcId="{216C7CC7-571A-4ED3-8A9D-8F79AC4B0872}" destId="{397F8D08-E136-48B6-8470-70C3B621A808}" srcOrd="1" destOrd="0" presId="urn:microsoft.com/office/officeart/2005/8/layout/orgChart1"/>
    <dgm:cxn modelId="{7A3BF530-6666-4ED0-A1C3-C44F1F698203}" srcId="{E8DAA7D4-5162-4425-9D90-8B7A97329BB6}" destId="{117499A3-8AC5-412E-9F2E-5C206F4CCE39}" srcOrd="0" destOrd="0" parTransId="{2D06A64A-3FA7-4BA2-84D6-5FBCFD1A1314}" sibTransId="{25A1195E-DD33-4658-84FF-CD23B94B0824}"/>
    <dgm:cxn modelId="{66E2A570-96CC-4C51-8929-7F4029C06654}" type="presOf" srcId="{D17F1D9E-D4A7-443E-9892-FF9E4F339B3E}" destId="{E6B69DC3-30D2-40E4-B443-40887FF14464}" srcOrd="1" destOrd="0" presId="urn:microsoft.com/office/officeart/2005/8/layout/orgChart1"/>
    <dgm:cxn modelId="{F3C8884A-A82B-4AF2-8BC6-2455E425DEDD}" srcId="{117499A3-8AC5-412E-9F2E-5C206F4CCE39}" destId="{216C7CC7-571A-4ED3-8A9D-8F79AC4B0872}" srcOrd="2" destOrd="0" parTransId="{7CD1A1A6-D42B-4288-BD8E-C254EAB2A3F8}" sibTransId="{EAB3277C-A22F-400D-B556-40A54B2856CC}"/>
    <dgm:cxn modelId="{7EAD3C89-B70B-4469-8027-012AAB839804}" srcId="{117499A3-8AC5-412E-9F2E-5C206F4CCE39}" destId="{A921BF92-00AC-4133-87CD-D7CC5D9DAF28}" srcOrd="1" destOrd="0" parTransId="{E8B37087-B1D5-4BBA-8C0D-68A0076A18FA}" sibTransId="{C66E64AE-024A-4015-9AFD-A68F6F319A5B}"/>
    <dgm:cxn modelId="{CB1B1081-5F38-4FEB-A605-3CC4E65673E8}" type="presOf" srcId="{117499A3-8AC5-412E-9F2E-5C206F4CCE39}" destId="{25EC7B15-94B0-49EA-A0EA-454EFDA537A2}" srcOrd="1" destOrd="0" presId="urn:microsoft.com/office/officeart/2005/8/layout/orgChart1"/>
    <dgm:cxn modelId="{779FB904-56B3-4115-A246-218080E68346}" type="presOf" srcId="{A921BF92-00AC-4133-87CD-D7CC5D9DAF28}" destId="{6FDEA847-5A33-4A98-8858-9A0159DC43FD}" srcOrd="0" destOrd="0" presId="urn:microsoft.com/office/officeart/2005/8/layout/orgChart1"/>
    <dgm:cxn modelId="{A60B7C4A-689D-4E58-8D69-84762ECAE854}" type="presOf" srcId="{E8B37087-B1D5-4BBA-8C0D-68A0076A18FA}" destId="{EB726C14-78AE-41D4-ADEC-E1407D1900ED}" srcOrd="0" destOrd="0" presId="urn:microsoft.com/office/officeart/2005/8/layout/orgChart1"/>
    <dgm:cxn modelId="{3C0667BC-8D03-4E89-81F6-EE8C45A6637A}" type="presOf" srcId="{E8DAA7D4-5162-4425-9D90-8B7A97329BB6}" destId="{9293B380-F67D-41EF-B738-C44FD68795E3}" srcOrd="0" destOrd="0" presId="urn:microsoft.com/office/officeart/2005/8/layout/orgChart1"/>
    <dgm:cxn modelId="{D4285721-3032-4F4A-8E06-C1E5A1755986}" srcId="{117499A3-8AC5-412E-9F2E-5C206F4CCE39}" destId="{D17F1D9E-D4A7-443E-9892-FF9E4F339B3E}" srcOrd="0" destOrd="0" parTransId="{7BC3373F-BB93-46A8-B369-A988C00A39C2}" sibTransId="{A929F6F5-79F1-49AD-BED9-458F061BE2EB}"/>
    <dgm:cxn modelId="{19986643-9A40-433E-B389-50A092EAB448}" type="presParOf" srcId="{9293B380-F67D-41EF-B738-C44FD68795E3}" destId="{90C84800-B9B6-4BE6-8A02-23A51D4F9A09}" srcOrd="0" destOrd="0" presId="urn:microsoft.com/office/officeart/2005/8/layout/orgChart1"/>
    <dgm:cxn modelId="{FD5335B1-1F53-481A-9A36-1398BCA97673}" type="presParOf" srcId="{90C84800-B9B6-4BE6-8A02-23A51D4F9A09}" destId="{C7AF169D-048B-4231-A531-426F2A4E451A}" srcOrd="0" destOrd="0" presId="urn:microsoft.com/office/officeart/2005/8/layout/orgChart1"/>
    <dgm:cxn modelId="{CC16C889-1D3A-4FD6-98EA-D526B3A20551}" type="presParOf" srcId="{C7AF169D-048B-4231-A531-426F2A4E451A}" destId="{7407C280-3416-4980-8DAE-631DC13CC87F}" srcOrd="0" destOrd="0" presId="urn:microsoft.com/office/officeart/2005/8/layout/orgChart1"/>
    <dgm:cxn modelId="{93421760-6B7C-417A-BFFF-A6C07634E21E}" type="presParOf" srcId="{C7AF169D-048B-4231-A531-426F2A4E451A}" destId="{25EC7B15-94B0-49EA-A0EA-454EFDA537A2}" srcOrd="1" destOrd="0" presId="urn:microsoft.com/office/officeart/2005/8/layout/orgChart1"/>
    <dgm:cxn modelId="{13EECCDA-B28B-4BEB-9646-0607D36B8669}" type="presParOf" srcId="{90C84800-B9B6-4BE6-8A02-23A51D4F9A09}" destId="{BC9BD660-0E8C-4F95-979C-D0BCAEAF3703}" srcOrd="1" destOrd="0" presId="urn:microsoft.com/office/officeart/2005/8/layout/orgChart1"/>
    <dgm:cxn modelId="{CCC1617F-493A-41EC-8858-35284E862DE9}" type="presParOf" srcId="{BC9BD660-0E8C-4F95-979C-D0BCAEAF3703}" destId="{69D26177-3B26-4D01-B819-C14AA4C02BA2}" srcOrd="0" destOrd="0" presId="urn:microsoft.com/office/officeart/2005/8/layout/orgChart1"/>
    <dgm:cxn modelId="{736B7EDB-43FC-4723-98FF-BC654874506B}" type="presParOf" srcId="{BC9BD660-0E8C-4F95-979C-D0BCAEAF3703}" destId="{D7EBE1F6-9BFA-4D18-95EE-85DF0E103D7F}" srcOrd="1" destOrd="0" presId="urn:microsoft.com/office/officeart/2005/8/layout/orgChart1"/>
    <dgm:cxn modelId="{8FCB7E8F-31B0-4EB5-9250-337CD6FEFA63}" type="presParOf" srcId="{D7EBE1F6-9BFA-4D18-95EE-85DF0E103D7F}" destId="{6AE5AAC4-C314-4E9A-9AE7-A969993AC2E2}" srcOrd="0" destOrd="0" presId="urn:microsoft.com/office/officeart/2005/8/layout/orgChart1"/>
    <dgm:cxn modelId="{2A5CF5D4-644C-4C13-99C6-97A3582785C5}" type="presParOf" srcId="{6AE5AAC4-C314-4E9A-9AE7-A969993AC2E2}" destId="{D8098F22-2CE1-48F8-8256-39ED3F83BDA4}" srcOrd="0" destOrd="0" presId="urn:microsoft.com/office/officeart/2005/8/layout/orgChart1"/>
    <dgm:cxn modelId="{5D78A516-A92F-4CD4-8087-E20F878E0E1D}" type="presParOf" srcId="{6AE5AAC4-C314-4E9A-9AE7-A969993AC2E2}" destId="{E6B69DC3-30D2-40E4-B443-40887FF14464}" srcOrd="1" destOrd="0" presId="urn:microsoft.com/office/officeart/2005/8/layout/orgChart1"/>
    <dgm:cxn modelId="{1FE5D599-3EA5-40B3-9D0B-AF1EF68D9FD7}" type="presParOf" srcId="{D7EBE1F6-9BFA-4D18-95EE-85DF0E103D7F}" destId="{191C9750-E257-4C6B-85C9-86D34A0C1424}" srcOrd="1" destOrd="0" presId="urn:microsoft.com/office/officeart/2005/8/layout/orgChart1"/>
    <dgm:cxn modelId="{431D2B00-83FE-48A5-8CA6-747E8C2A1C9A}" type="presParOf" srcId="{D7EBE1F6-9BFA-4D18-95EE-85DF0E103D7F}" destId="{6A2A4830-079B-4B63-8DC6-CA309DC78E93}" srcOrd="2" destOrd="0" presId="urn:microsoft.com/office/officeart/2005/8/layout/orgChart1"/>
    <dgm:cxn modelId="{5CA70D36-A9F8-4ADC-9F67-1DA09A16B288}" type="presParOf" srcId="{BC9BD660-0E8C-4F95-979C-D0BCAEAF3703}" destId="{EB726C14-78AE-41D4-ADEC-E1407D1900ED}" srcOrd="2" destOrd="0" presId="urn:microsoft.com/office/officeart/2005/8/layout/orgChart1"/>
    <dgm:cxn modelId="{2684AD8C-7276-45B7-8457-6EC2107C8CC2}" type="presParOf" srcId="{BC9BD660-0E8C-4F95-979C-D0BCAEAF3703}" destId="{D62C522F-5292-47E9-9C68-237BFBB361A7}" srcOrd="3" destOrd="0" presId="urn:microsoft.com/office/officeart/2005/8/layout/orgChart1"/>
    <dgm:cxn modelId="{5EC40081-5FE3-4D70-BE8E-9263C3B8F9BF}" type="presParOf" srcId="{D62C522F-5292-47E9-9C68-237BFBB361A7}" destId="{298899C1-E069-4024-A88E-1D520EC496F5}" srcOrd="0" destOrd="0" presId="urn:microsoft.com/office/officeart/2005/8/layout/orgChart1"/>
    <dgm:cxn modelId="{32AB87F7-E614-4DA8-82ED-F320F33338F2}" type="presParOf" srcId="{298899C1-E069-4024-A88E-1D520EC496F5}" destId="{6FDEA847-5A33-4A98-8858-9A0159DC43FD}" srcOrd="0" destOrd="0" presId="urn:microsoft.com/office/officeart/2005/8/layout/orgChart1"/>
    <dgm:cxn modelId="{6FF36B4E-5C14-4C89-A594-EF7AB37890C6}" type="presParOf" srcId="{298899C1-E069-4024-A88E-1D520EC496F5}" destId="{76B153BA-0652-427B-923E-875D742B6811}" srcOrd="1" destOrd="0" presId="urn:microsoft.com/office/officeart/2005/8/layout/orgChart1"/>
    <dgm:cxn modelId="{62C88DA5-5EA9-4AEA-974E-516CE468D7D8}" type="presParOf" srcId="{D62C522F-5292-47E9-9C68-237BFBB361A7}" destId="{782319B6-7D0E-4926-8613-2E7AB8F99966}" srcOrd="1" destOrd="0" presId="urn:microsoft.com/office/officeart/2005/8/layout/orgChart1"/>
    <dgm:cxn modelId="{7DBF714A-4C41-4E8E-B1A2-A550942C11BB}" type="presParOf" srcId="{D62C522F-5292-47E9-9C68-237BFBB361A7}" destId="{BD549D41-7D95-4606-B71A-E44B00FE31B2}" srcOrd="2" destOrd="0" presId="urn:microsoft.com/office/officeart/2005/8/layout/orgChart1"/>
    <dgm:cxn modelId="{59F635D5-6F67-46E7-A151-084F5AEB01B8}" type="presParOf" srcId="{BC9BD660-0E8C-4F95-979C-D0BCAEAF3703}" destId="{764D4BCA-C655-4A82-97DD-A3D0172623C3}" srcOrd="4" destOrd="0" presId="urn:microsoft.com/office/officeart/2005/8/layout/orgChart1"/>
    <dgm:cxn modelId="{E7A8524D-0511-49B9-AD56-649C14B8EC76}" type="presParOf" srcId="{BC9BD660-0E8C-4F95-979C-D0BCAEAF3703}" destId="{7D074D30-05DF-4962-AEE5-AFEC0C07178D}" srcOrd="5" destOrd="0" presId="urn:microsoft.com/office/officeart/2005/8/layout/orgChart1"/>
    <dgm:cxn modelId="{9875AFBE-6C23-4D87-8D9B-6C159F19C67D}" type="presParOf" srcId="{7D074D30-05DF-4962-AEE5-AFEC0C07178D}" destId="{FA94021A-6626-4B98-A1CE-F65A3A6B71A8}" srcOrd="0" destOrd="0" presId="urn:microsoft.com/office/officeart/2005/8/layout/orgChart1"/>
    <dgm:cxn modelId="{B319DD24-2B97-45B6-903D-7105882D42ED}" type="presParOf" srcId="{FA94021A-6626-4B98-A1CE-F65A3A6B71A8}" destId="{9857F396-9CE6-4EEA-B5BA-71FE9CBC03BD}" srcOrd="0" destOrd="0" presId="urn:microsoft.com/office/officeart/2005/8/layout/orgChart1"/>
    <dgm:cxn modelId="{F4B3ECB7-7BB5-4C1E-932E-311B6709027E}" type="presParOf" srcId="{FA94021A-6626-4B98-A1CE-F65A3A6B71A8}" destId="{397F8D08-E136-48B6-8470-70C3B621A808}" srcOrd="1" destOrd="0" presId="urn:microsoft.com/office/officeart/2005/8/layout/orgChart1"/>
    <dgm:cxn modelId="{429D42DF-5347-4E20-884A-D976B9846D4A}" type="presParOf" srcId="{7D074D30-05DF-4962-AEE5-AFEC0C07178D}" destId="{E05169FB-AF3B-45D9-9077-F4F4B0D445C6}" srcOrd="1" destOrd="0" presId="urn:microsoft.com/office/officeart/2005/8/layout/orgChart1"/>
    <dgm:cxn modelId="{8F61392F-1B01-4F83-8D2A-330DCAF5BF9B}" type="presParOf" srcId="{7D074D30-05DF-4962-AEE5-AFEC0C07178D}" destId="{D181BDA2-F7E5-4FB0-8C8E-B05F4E454338}" srcOrd="2" destOrd="0" presId="urn:microsoft.com/office/officeart/2005/8/layout/orgChart1"/>
    <dgm:cxn modelId="{06F937E6-D60E-4D7B-B4E2-247151848B4B}" type="presParOf" srcId="{90C84800-B9B6-4BE6-8A02-23A51D4F9A09}" destId="{5A95D73D-DC5F-413B-997F-B23C4D43A7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70FCD-9A28-4A7E-9989-6ECF0CAAD81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C7799-82E0-4D03-9D56-EA105D9935F4}">
      <dgm:prSet/>
      <dgm:spPr/>
      <dgm:t>
        <a:bodyPr/>
        <a:lstStyle/>
        <a:p>
          <a:pPr rtl="0"/>
          <a:r>
            <a:rPr lang="en-US" u="sng" smtClean="0"/>
            <a:t>Every honors student must take at least one honors course each semester.</a:t>
          </a:r>
          <a:endParaRPr lang="en-US"/>
        </a:p>
      </dgm:t>
    </dgm:pt>
    <dgm:pt modelId="{F9DBCC71-C5F5-4C37-80EA-6D4DB037D731}" type="parTrans" cxnId="{9E334CAF-9AC5-456B-A4CB-587E837C0D52}">
      <dgm:prSet/>
      <dgm:spPr/>
      <dgm:t>
        <a:bodyPr/>
        <a:lstStyle/>
        <a:p>
          <a:endParaRPr lang="en-US"/>
        </a:p>
      </dgm:t>
    </dgm:pt>
    <dgm:pt modelId="{00FD982C-2722-4369-8F01-006B7670DBC8}" type="sibTrans" cxnId="{9E334CAF-9AC5-456B-A4CB-587E837C0D52}">
      <dgm:prSet/>
      <dgm:spPr/>
      <dgm:t>
        <a:bodyPr/>
        <a:lstStyle/>
        <a:p>
          <a:endParaRPr lang="en-US"/>
        </a:p>
      </dgm:t>
    </dgm:pt>
    <dgm:pt modelId="{9EFFB5A7-6F89-4005-AA23-E811D1FCC030}">
      <dgm:prSet/>
      <dgm:spPr/>
      <dgm:t>
        <a:bodyPr/>
        <a:lstStyle/>
        <a:p>
          <a:pPr rtl="0"/>
          <a:r>
            <a:rPr lang="en-US" smtClean="0"/>
            <a:t>Choose an honors course that meets a UCC requirement that you still need or that is in a major or minor you want to explore or that has an experience you are interested in.</a:t>
          </a:r>
          <a:endParaRPr lang="en-US"/>
        </a:p>
      </dgm:t>
    </dgm:pt>
    <dgm:pt modelId="{7484F173-08C7-41D7-9C9B-B97DC080B85E}" type="parTrans" cxnId="{30E7B327-4E45-42AC-B4B8-C4D30D3AA225}">
      <dgm:prSet/>
      <dgm:spPr/>
      <dgm:t>
        <a:bodyPr/>
        <a:lstStyle/>
        <a:p>
          <a:endParaRPr lang="en-US"/>
        </a:p>
      </dgm:t>
    </dgm:pt>
    <dgm:pt modelId="{CD211481-82CE-4DA2-A94D-D5908DA4D10F}" type="sibTrans" cxnId="{30E7B327-4E45-42AC-B4B8-C4D30D3AA225}">
      <dgm:prSet/>
      <dgm:spPr/>
      <dgm:t>
        <a:bodyPr/>
        <a:lstStyle/>
        <a:p>
          <a:endParaRPr lang="en-US"/>
        </a:p>
      </dgm:t>
    </dgm:pt>
    <dgm:pt modelId="{DA91E955-0B8B-4279-B2F3-83E1CBCDF795}">
      <dgm:prSet/>
      <dgm:spPr/>
      <dgm:t>
        <a:bodyPr/>
        <a:lstStyle/>
        <a:p>
          <a:pPr rtl="0"/>
          <a:r>
            <a:rPr lang="en-US" b="1" dirty="0" smtClean="0"/>
            <a:t>Fall 2020 – Honors UCC Courses. </a:t>
          </a:r>
          <a:r>
            <a:rPr lang="en-US" dirty="0" smtClean="0"/>
            <a:t>Courses are available by permit only. Please send an email to </a:t>
          </a:r>
          <a:r>
            <a:rPr lang="en-US" u="sng" dirty="0" smtClean="0">
              <a:hlinkClick xmlns:r="http://schemas.openxmlformats.org/officeDocument/2006/relationships" r:id="rId1"/>
            </a:rPr>
            <a:t>honors@wpunj.edu</a:t>
          </a:r>
          <a:r>
            <a:rPr lang="en-US" dirty="0" smtClean="0"/>
            <a:t> to request a permit.</a:t>
          </a:r>
          <a:endParaRPr lang="en-US" dirty="0"/>
        </a:p>
      </dgm:t>
    </dgm:pt>
    <dgm:pt modelId="{6CE57098-0887-4417-AFEA-418563564E60}" type="parTrans" cxnId="{FCEE7C21-D30D-49D2-9DF2-9C5C59A4235D}">
      <dgm:prSet/>
      <dgm:spPr/>
      <dgm:t>
        <a:bodyPr/>
        <a:lstStyle/>
        <a:p>
          <a:endParaRPr lang="en-US"/>
        </a:p>
      </dgm:t>
    </dgm:pt>
    <dgm:pt modelId="{2CE6F6CF-2B9F-45CB-B1A4-DFC29902F5F0}" type="sibTrans" cxnId="{FCEE7C21-D30D-49D2-9DF2-9C5C59A4235D}">
      <dgm:prSet/>
      <dgm:spPr/>
      <dgm:t>
        <a:bodyPr/>
        <a:lstStyle/>
        <a:p>
          <a:endParaRPr lang="en-US"/>
        </a:p>
      </dgm:t>
    </dgm:pt>
    <dgm:pt modelId="{63D6876D-FF64-48AF-813C-C8BEFCE092AD}">
      <dgm:prSet/>
      <dgm:spPr/>
      <dgm:t>
        <a:bodyPr/>
        <a:lstStyle/>
        <a:p>
          <a:pPr rtl="0"/>
          <a:r>
            <a:rPr lang="en-US" dirty="0" smtClean="0"/>
            <a:t>Go to the Honors webpage:  </a:t>
          </a:r>
          <a:r>
            <a:rPr lang="en-US" dirty="0" smtClean="0">
              <a:hlinkClick xmlns:r="http://schemas.openxmlformats.org/officeDocument/2006/relationships" r:id="rId2"/>
            </a:rPr>
            <a:t>www.wpunj.edu/honors</a:t>
          </a:r>
          <a:r>
            <a:rPr lang="en-US" dirty="0" smtClean="0"/>
            <a:t> and click on Honors Courses. This page will be updated in March.</a:t>
          </a:r>
          <a:endParaRPr lang="en-US" dirty="0"/>
        </a:p>
      </dgm:t>
    </dgm:pt>
    <dgm:pt modelId="{FB39CA66-9DDB-42DD-85D0-6B675C393DAE}" type="parTrans" cxnId="{DE5275A5-0DA4-40EC-BF8B-A95D6386F07E}">
      <dgm:prSet/>
      <dgm:spPr/>
      <dgm:t>
        <a:bodyPr/>
        <a:lstStyle/>
        <a:p>
          <a:endParaRPr lang="en-US"/>
        </a:p>
      </dgm:t>
    </dgm:pt>
    <dgm:pt modelId="{9E4F8415-A29F-410C-B978-17913237AD73}" type="sibTrans" cxnId="{DE5275A5-0DA4-40EC-BF8B-A95D6386F07E}">
      <dgm:prSet/>
      <dgm:spPr/>
      <dgm:t>
        <a:bodyPr/>
        <a:lstStyle/>
        <a:p>
          <a:endParaRPr lang="en-US"/>
        </a:p>
      </dgm:t>
    </dgm:pt>
    <dgm:pt modelId="{80C4BD56-FEDA-42B9-815B-8408EDF5ECDB}" type="pres">
      <dgm:prSet presAssocID="{15A70FCD-9A28-4A7E-9989-6ECF0CAAD8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737F9-FC1E-46FE-A306-4C594E22124F}" type="pres">
      <dgm:prSet presAssocID="{CE5C7799-82E0-4D03-9D56-EA105D9935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E360E-49AE-426C-9CBE-9B5E874B770A}" type="pres">
      <dgm:prSet presAssocID="{00FD982C-2722-4369-8F01-006B7670DBC8}" presName="spacer" presStyleCnt="0"/>
      <dgm:spPr/>
    </dgm:pt>
    <dgm:pt modelId="{01E7F0EB-BFB1-41EF-87E1-76C991B2E9FE}" type="pres">
      <dgm:prSet presAssocID="{9EFFB5A7-6F89-4005-AA23-E811D1FCC03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42A7B-6B59-4F60-AAB4-91B143ABB51E}" type="pres">
      <dgm:prSet presAssocID="{CD211481-82CE-4DA2-A94D-D5908DA4D10F}" presName="spacer" presStyleCnt="0"/>
      <dgm:spPr/>
    </dgm:pt>
    <dgm:pt modelId="{E9B8138E-49E4-4528-A388-5C63CA271037}" type="pres">
      <dgm:prSet presAssocID="{DA91E955-0B8B-4279-B2F3-83E1CBCDF7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6C524-F346-4FEB-BDF3-7FB8BE542439}" type="pres">
      <dgm:prSet presAssocID="{2CE6F6CF-2B9F-45CB-B1A4-DFC29902F5F0}" presName="spacer" presStyleCnt="0"/>
      <dgm:spPr/>
    </dgm:pt>
    <dgm:pt modelId="{0689DCBC-96DB-403A-B5BC-A0937554290F}" type="pres">
      <dgm:prSet presAssocID="{63D6876D-FF64-48AF-813C-C8BEFCE092A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55147-A223-45D6-BBAA-B652A36D4267}" type="presOf" srcId="{DA91E955-0B8B-4279-B2F3-83E1CBCDF795}" destId="{E9B8138E-49E4-4528-A388-5C63CA271037}" srcOrd="0" destOrd="0" presId="urn:microsoft.com/office/officeart/2005/8/layout/vList2"/>
    <dgm:cxn modelId="{C3D42611-59FA-47A7-A56E-192CC132A059}" type="presOf" srcId="{CE5C7799-82E0-4D03-9D56-EA105D9935F4}" destId="{4B1737F9-FC1E-46FE-A306-4C594E22124F}" srcOrd="0" destOrd="0" presId="urn:microsoft.com/office/officeart/2005/8/layout/vList2"/>
    <dgm:cxn modelId="{DE5275A5-0DA4-40EC-BF8B-A95D6386F07E}" srcId="{15A70FCD-9A28-4A7E-9989-6ECF0CAAD81B}" destId="{63D6876D-FF64-48AF-813C-C8BEFCE092AD}" srcOrd="3" destOrd="0" parTransId="{FB39CA66-9DDB-42DD-85D0-6B675C393DAE}" sibTransId="{9E4F8415-A29F-410C-B978-17913237AD73}"/>
    <dgm:cxn modelId="{CE5849E9-B689-4FCA-AC52-D54F7D9EEF42}" type="presOf" srcId="{15A70FCD-9A28-4A7E-9989-6ECF0CAAD81B}" destId="{80C4BD56-FEDA-42B9-815B-8408EDF5ECDB}" srcOrd="0" destOrd="0" presId="urn:microsoft.com/office/officeart/2005/8/layout/vList2"/>
    <dgm:cxn modelId="{FA138DAD-1271-4E66-BC6E-4AA10194C83E}" type="presOf" srcId="{9EFFB5A7-6F89-4005-AA23-E811D1FCC030}" destId="{01E7F0EB-BFB1-41EF-87E1-76C991B2E9FE}" srcOrd="0" destOrd="0" presId="urn:microsoft.com/office/officeart/2005/8/layout/vList2"/>
    <dgm:cxn modelId="{FCEE7C21-D30D-49D2-9DF2-9C5C59A4235D}" srcId="{15A70FCD-9A28-4A7E-9989-6ECF0CAAD81B}" destId="{DA91E955-0B8B-4279-B2F3-83E1CBCDF795}" srcOrd="2" destOrd="0" parTransId="{6CE57098-0887-4417-AFEA-418563564E60}" sibTransId="{2CE6F6CF-2B9F-45CB-B1A4-DFC29902F5F0}"/>
    <dgm:cxn modelId="{30E7B327-4E45-42AC-B4B8-C4D30D3AA225}" srcId="{15A70FCD-9A28-4A7E-9989-6ECF0CAAD81B}" destId="{9EFFB5A7-6F89-4005-AA23-E811D1FCC030}" srcOrd="1" destOrd="0" parTransId="{7484F173-08C7-41D7-9C9B-B97DC080B85E}" sibTransId="{CD211481-82CE-4DA2-A94D-D5908DA4D10F}"/>
    <dgm:cxn modelId="{9E334CAF-9AC5-456B-A4CB-587E837C0D52}" srcId="{15A70FCD-9A28-4A7E-9989-6ECF0CAAD81B}" destId="{CE5C7799-82E0-4D03-9D56-EA105D9935F4}" srcOrd="0" destOrd="0" parTransId="{F9DBCC71-C5F5-4C37-80EA-6D4DB037D731}" sibTransId="{00FD982C-2722-4369-8F01-006B7670DBC8}"/>
    <dgm:cxn modelId="{AFEB4BFA-D2F8-438D-9F39-D98CCD1E2632}" type="presOf" srcId="{63D6876D-FF64-48AF-813C-C8BEFCE092AD}" destId="{0689DCBC-96DB-403A-B5BC-A0937554290F}" srcOrd="0" destOrd="0" presId="urn:microsoft.com/office/officeart/2005/8/layout/vList2"/>
    <dgm:cxn modelId="{2C69F9C4-EE74-44FA-912C-35E94EF844B3}" type="presParOf" srcId="{80C4BD56-FEDA-42B9-815B-8408EDF5ECDB}" destId="{4B1737F9-FC1E-46FE-A306-4C594E22124F}" srcOrd="0" destOrd="0" presId="urn:microsoft.com/office/officeart/2005/8/layout/vList2"/>
    <dgm:cxn modelId="{3E3A6CB2-CD71-4EE1-BC98-80F059EA71DD}" type="presParOf" srcId="{80C4BD56-FEDA-42B9-815B-8408EDF5ECDB}" destId="{451E360E-49AE-426C-9CBE-9B5E874B770A}" srcOrd="1" destOrd="0" presId="urn:microsoft.com/office/officeart/2005/8/layout/vList2"/>
    <dgm:cxn modelId="{B0D7224A-05DD-43A9-BCBB-207A652371A2}" type="presParOf" srcId="{80C4BD56-FEDA-42B9-815B-8408EDF5ECDB}" destId="{01E7F0EB-BFB1-41EF-87E1-76C991B2E9FE}" srcOrd="2" destOrd="0" presId="urn:microsoft.com/office/officeart/2005/8/layout/vList2"/>
    <dgm:cxn modelId="{6EAE6985-84ED-4317-A47A-33BBAC20B4FC}" type="presParOf" srcId="{80C4BD56-FEDA-42B9-815B-8408EDF5ECDB}" destId="{5F942A7B-6B59-4F60-AAB4-91B143ABB51E}" srcOrd="3" destOrd="0" presId="urn:microsoft.com/office/officeart/2005/8/layout/vList2"/>
    <dgm:cxn modelId="{9037C30F-1B58-47CB-893B-D9CAB4F475A0}" type="presParOf" srcId="{80C4BD56-FEDA-42B9-815B-8408EDF5ECDB}" destId="{E9B8138E-49E4-4528-A388-5C63CA271037}" srcOrd="4" destOrd="0" presId="urn:microsoft.com/office/officeart/2005/8/layout/vList2"/>
    <dgm:cxn modelId="{57B035D0-A0AA-4175-A53C-126BBF078105}" type="presParOf" srcId="{80C4BD56-FEDA-42B9-815B-8408EDF5ECDB}" destId="{5E76C524-F346-4FEB-BDF3-7FB8BE542439}" srcOrd="5" destOrd="0" presId="urn:microsoft.com/office/officeart/2005/8/layout/vList2"/>
    <dgm:cxn modelId="{BD22EAA6-D2A8-4457-BA59-F12FB890457A}" type="presParOf" srcId="{80C4BD56-FEDA-42B9-815B-8408EDF5ECDB}" destId="{0689DCBC-96DB-403A-B5BC-A093755429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DFDB9-8FC0-45DE-8C53-9813C64106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08DB5A-ED7E-490E-8FB2-3E2697744805}">
      <dgm:prSet/>
      <dgm:spPr/>
      <dgm:t>
        <a:bodyPr/>
        <a:lstStyle/>
        <a:p>
          <a:pPr rtl="0"/>
          <a:r>
            <a:rPr lang="en-US" smtClean="0"/>
            <a:t>With the work you have done so far, you are almost ready to complete your 8 semester (4 Year Plan). </a:t>
          </a:r>
          <a:endParaRPr lang="en-US"/>
        </a:p>
      </dgm:t>
    </dgm:pt>
    <dgm:pt modelId="{6EEA7737-B759-45BC-9635-9A196A393983}" type="parTrans" cxnId="{4B501280-04E3-4171-AFE7-BBB3BD769391}">
      <dgm:prSet/>
      <dgm:spPr/>
      <dgm:t>
        <a:bodyPr/>
        <a:lstStyle/>
        <a:p>
          <a:endParaRPr lang="en-US"/>
        </a:p>
      </dgm:t>
    </dgm:pt>
    <dgm:pt modelId="{8EFFAC7B-B2EF-4C74-8FB5-B0AB40F6BC60}" type="sibTrans" cxnId="{4B501280-04E3-4171-AFE7-BBB3BD769391}">
      <dgm:prSet/>
      <dgm:spPr/>
      <dgm:t>
        <a:bodyPr/>
        <a:lstStyle/>
        <a:p>
          <a:endParaRPr lang="en-US"/>
        </a:p>
      </dgm:t>
    </dgm:pt>
    <dgm:pt modelId="{653BC9B4-D499-42DF-96B0-FCA976F14E4C}">
      <dgm:prSet/>
      <dgm:spPr/>
      <dgm:t>
        <a:bodyPr/>
        <a:lstStyle/>
        <a:p>
          <a:pPr rtl="0"/>
          <a:r>
            <a:rPr lang="en-US" smtClean="0"/>
            <a:t>You can fill in your UCC and major requirements. </a:t>
          </a:r>
          <a:endParaRPr lang="en-US"/>
        </a:p>
      </dgm:t>
    </dgm:pt>
    <dgm:pt modelId="{F5A1BC20-EFFE-4D7D-9A43-EF10469205F7}" type="parTrans" cxnId="{493EECB2-7D22-49E0-A2AE-AF62B7A074A2}">
      <dgm:prSet/>
      <dgm:spPr/>
      <dgm:t>
        <a:bodyPr/>
        <a:lstStyle/>
        <a:p>
          <a:endParaRPr lang="en-US"/>
        </a:p>
      </dgm:t>
    </dgm:pt>
    <dgm:pt modelId="{D042AF71-1116-4FC2-9DD9-CD156C0548E2}" type="sibTrans" cxnId="{493EECB2-7D22-49E0-A2AE-AF62B7A074A2}">
      <dgm:prSet/>
      <dgm:spPr/>
      <dgm:t>
        <a:bodyPr/>
        <a:lstStyle/>
        <a:p>
          <a:endParaRPr lang="en-US"/>
        </a:p>
      </dgm:t>
    </dgm:pt>
    <dgm:pt modelId="{5C6F6041-8462-43A5-9497-E71F0264BA21}">
      <dgm:prSet/>
      <dgm:spPr/>
      <dgm:t>
        <a:bodyPr/>
        <a:lstStyle/>
        <a:p>
          <a:pPr rtl="0"/>
          <a:r>
            <a:rPr lang="en-US" dirty="0" smtClean="0"/>
            <a:t>You need to add your </a:t>
          </a:r>
          <a:r>
            <a:rPr lang="en-US" u="sng" dirty="0" smtClean="0"/>
            <a:t>Honors Track Courses</a:t>
          </a:r>
          <a:r>
            <a:rPr lang="en-US" dirty="0" smtClean="0"/>
            <a:t>. The list of Track Courses can be found in the Honors College Student Handbook on the Honors website.</a:t>
          </a:r>
          <a:endParaRPr lang="en-US" dirty="0"/>
        </a:p>
      </dgm:t>
    </dgm:pt>
    <dgm:pt modelId="{232220E3-0B0B-4613-B846-7F274182294F}" type="parTrans" cxnId="{D234ACB3-C738-44AF-861C-52CB860DA138}">
      <dgm:prSet/>
      <dgm:spPr/>
      <dgm:t>
        <a:bodyPr/>
        <a:lstStyle/>
        <a:p>
          <a:endParaRPr lang="en-US"/>
        </a:p>
      </dgm:t>
    </dgm:pt>
    <dgm:pt modelId="{13A5C840-4687-4608-90BE-3E3820E4B460}" type="sibTrans" cxnId="{D234ACB3-C738-44AF-861C-52CB860DA138}">
      <dgm:prSet/>
      <dgm:spPr/>
      <dgm:t>
        <a:bodyPr/>
        <a:lstStyle/>
        <a:p>
          <a:endParaRPr lang="en-US"/>
        </a:p>
      </dgm:t>
    </dgm:pt>
    <dgm:pt modelId="{30882482-C929-4C53-B549-FA2F3B93EE4C}" type="pres">
      <dgm:prSet presAssocID="{032DFDB9-8FC0-45DE-8C53-9813C64106B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D1EAF8-B3A1-4864-9D5D-CFCB89FE7163}" type="pres">
      <dgm:prSet presAssocID="{032DFDB9-8FC0-45DE-8C53-9813C64106BC}" presName="arrow" presStyleLbl="bgShp" presStyleIdx="0" presStyleCnt="1"/>
      <dgm:spPr/>
    </dgm:pt>
    <dgm:pt modelId="{D7935926-D8F6-4DBD-95D1-C10761CDBC3D}" type="pres">
      <dgm:prSet presAssocID="{032DFDB9-8FC0-45DE-8C53-9813C64106BC}" presName="linearProcess" presStyleCnt="0"/>
      <dgm:spPr/>
    </dgm:pt>
    <dgm:pt modelId="{93B57034-2C59-43D6-A645-DA2FDB753446}" type="pres">
      <dgm:prSet presAssocID="{E208DB5A-ED7E-490E-8FB2-3E269774480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F5AE2C-B401-4F48-ACE5-C2441EB74A75}" type="pres">
      <dgm:prSet presAssocID="{8EFFAC7B-B2EF-4C74-8FB5-B0AB40F6BC60}" presName="sibTrans" presStyleCnt="0"/>
      <dgm:spPr/>
    </dgm:pt>
    <dgm:pt modelId="{2F402CB7-9CD4-4627-BC94-C4707F8525EA}" type="pres">
      <dgm:prSet presAssocID="{653BC9B4-D499-42DF-96B0-FCA976F14E4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6AEE5-897E-49C1-AEAA-7B8D28844AF5}" type="pres">
      <dgm:prSet presAssocID="{D042AF71-1116-4FC2-9DD9-CD156C0548E2}" presName="sibTrans" presStyleCnt="0"/>
      <dgm:spPr/>
    </dgm:pt>
    <dgm:pt modelId="{0F668B29-68E7-493D-9D89-2780704AA58B}" type="pres">
      <dgm:prSet presAssocID="{5C6F6041-8462-43A5-9497-E71F0264BA2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01280-04E3-4171-AFE7-BBB3BD769391}" srcId="{032DFDB9-8FC0-45DE-8C53-9813C64106BC}" destId="{E208DB5A-ED7E-490E-8FB2-3E2697744805}" srcOrd="0" destOrd="0" parTransId="{6EEA7737-B759-45BC-9635-9A196A393983}" sibTransId="{8EFFAC7B-B2EF-4C74-8FB5-B0AB40F6BC60}"/>
    <dgm:cxn modelId="{29837746-F7E5-4FC9-B673-C1851F7A6A23}" type="presOf" srcId="{653BC9B4-D499-42DF-96B0-FCA976F14E4C}" destId="{2F402CB7-9CD4-4627-BC94-C4707F8525EA}" srcOrd="0" destOrd="0" presId="urn:microsoft.com/office/officeart/2005/8/layout/hProcess9"/>
    <dgm:cxn modelId="{D234ACB3-C738-44AF-861C-52CB860DA138}" srcId="{032DFDB9-8FC0-45DE-8C53-9813C64106BC}" destId="{5C6F6041-8462-43A5-9497-E71F0264BA21}" srcOrd="2" destOrd="0" parTransId="{232220E3-0B0B-4613-B846-7F274182294F}" sibTransId="{13A5C840-4687-4608-90BE-3E3820E4B460}"/>
    <dgm:cxn modelId="{493EECB2-7D22-49E0-A2AE-AF62B7A074A2}" srcId="{032DFDB9-8FC0-45DE-8C53-9813C64106BC}" destId="{653BC9B4-D499-42DF-96B0-FCA976F14E4C}" srcOrd="1" destOrd="0" parTransId="{F5A1BC20-EFFE-4D7D-9A43-EF10469205F7}" sibTransId="{D042AF71-1116-4FC2-9DD9-CD156C0548E2}"/>
    <dgm:cxn modelId="{E2981914-7522-49BB-A699-F795DCCE1651}" type="presOf" srcId="{5C6F6041-8462-43A5-9497-E71F0264BA21}" destId="{0F668B29-68E7-493D-9D89-2780704AA58B}" srcOrd="0" destOrd="0" presId="urn:microsoft.com/office/officeart/2005/8/layout/hProcess9"/>
    <dgm:cxn modelId="{D75E716F-9ACB-4503-A662-DC97DFA08B25}" type="presOf" srcId="{032DFDB9-8FC0-45DE-8C53-9813C64106BC}" destId="{30882482-C929-4C53-B549-FA2F3B93EE4C}" srcOrd="0" destOrd="0" presId="urn:microsoft.com/office/officeart/2005/8/layout/hProcess9"/>
    <dgm:cxn modelId="{5C0F3202-5056-4F61-B42C-0EAFC7D1FC10}" type="presOf" srcId="{E208DB5A-ED7E-490E-8FB2-3E2697744805}" destId="{93B57034-2C59-43D6-A645-DA2FDB753446}" srcOrd="0" destOrd="0" presId="urn:microsoft.com/office/officeart/2005/8/layout/hProcess9"/>
    <dgm:cxn modelId="{4AE8C307-B99D-4EAD-95A2-86147FD482DD}" type="presParOf" srcId="{30882482-C929-4C53-B549-FA2F3B93EE4C}" destId="{45D1EAF8-B3A1-4864-9D5D-CFCB89FE7163}" srcOrd="0" destOrd="0" presId="urn:microsoft.com/office/officeart/2005/8/layout/hProcess9"/>
    <dgm:cxn modelId="{D5F2CB2B-FE88-4ADA-BD41-16A2DBE193BC}" type="presParOf" srcId="{30882482-C929-4C53-B549-FA2F3B93EE4C}" destId="{D7935926-D8F6-4DBD-95D1-C10761CDBC3D}" srcOrd="1" destOrd="0" presId="urn:microsoft.com/office/officeart/2005/8/layout/hProcess9"/>
    <dgm:cxn modelId="{32EF2A2F-C97C-43DF-921D-E3AA738D636C}" type="presParOf" srcId="{D7935926-D8F6-4DBD-95D1-C10761CDBC3D}" destId="{93B57034-2C59-43D6-A645-DA2FDB753446}" srcOrd="0" destOrd="0" presId="urn:microsoft.com/office/officeart/2005/8/layout/hProcess9"/>
    <dgm:cxn modelId="{2E9D9569-AE4A-414C-97D4-F3B81D90E396}" type="presParOf" srcId="{D7935926-D8F6-4DBD-95D1-C10761CDBC3D}" destId="{CCF5AE2C-B401-4F48-ACE5-C2441EB74A75}" srcOrd="1" destOrd="0" presId="urn:microsoft.com/office/officeart/2005/8/layout/hProcess9"/>
    <dgm:cxn modelId="{C749B80A-BABC-4C92-93B3-D57C96C7C0B6}" type="presParOf" srcId="{D7935926-D8F6-4DBD-95D1-C10761CDBC3D}" destId="{2F402CB7-9CD4-4627-BC94-C4707F8525EA}" srcOrd="2" destOrd="0" presId="urn:microsoft.com/office/officeart/2005/8/layout/hProcess9"/>
    <dgm:cxn modelId="{44C84A6F-A870-4E10-8D1F-58D43EE582F4}" type="presParOf" srcId="{D7935926-D8F6-4DBD-95D1-C10761CDBC3D}" destId="{1816AEE5-897E-49C1-AEAA-7B8D28844AF5}" srcOrd="3" destOrd="0" presId="urn:microsoft.com/office/officeart/2005/8/layout/hProcess9"/>
    <dgm:cxn modelId="{80BC53CC-F0E0-4A9D-A245-A99846074556}" type="presParOf" srcId="{D7935926-D8F6-4DBD-95D1-C10761CDBC3D}" destId="{0F668B29-68E7-493D-9D89-2780704AA58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591A60-0057-49D5-B02C-CF1E37BA0CF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C0C0A15-8321-4236-B08E-3B8352D80965}">
      <dgm:prSet/>
      <dgm:spPr/>
      <dgm:t>
        <a:bodyPr/>
        <a:lstStyle/>
        <a:p>
          <a:pPr rtl="0"/>
          <a:r>
            <a:rPr lang="en-US" dirty="0" smtClean="0"/>
            <a:t>If I am your advisor, you can make an appointment with me after today.  I have sign up sheets. (If you aren’t ready to make an appointment, you can do this later).</a:t>
          </a:r>
          <a:endParaRPr lang="en-US" dirty="0"/>
        </a:p>
      </dgm:t>
    </dgm:pt>
    <dgm:pt modelId="{0D13DD9B-2606-4DB8-AB88-DD761A7A6619}" type="parTrans" cxnId="{E1A3BA2F-321C-4463-9F36-CCA143FCA2CE}">
      <dgm:prSet/>
      <dgm:spPr/>
      <dgm:t>
        <a:bodyPr/>
        <a:lstStyle/>
        <a:p>
          <a:endParaRPr lang="en-US"/>
        </a:p>
      </dgm:t>
    </dgm:pt>
    <dgm:pt modelId="{542140E6-1AE4-4110-A1B9-65DCCF526AA3}" type="sibTrans" cxnId="{E1A3BA2F-321C-4463-9F36-CCA143FCA2CE}">
      <dgm:prSet/>
      <dgm:spPr/>
      <dgm:t>
        <a:bodyPr/>
        <a:lstStyle/>
        <a:p>
          <a:endParaRPr lang="en-US"/>
        </a:p>
      </dgm:t>
    </dgm:pt>
    <dgm:pt modelId="{A156FCE6-30CE-4411-B2DE-A0A6A6729FA0}">
      <dgm:prSet/>
      <dgm:spPr/>
      <dgm:t>
        <a:bodyPr/>
        <a:lstStyle/>
        <a:p>
          <a:pPr rtl="0"/>
          <a:r>
            <a:rPr lang="en-US" dirty="0" smtClean="0"/>
            <a:t>If you have a different advisor (Music, Nursing and Art majors) email your advisor for an appointment.</a:t>
          </a:r>
          <a:endParaRPr lang="en-US" dirty="0"/>
        </a:p>
      </dgm:t>
    </dgm:pt>
    <dgm:pt modelId="{A9513434-646E-4358-8999-E0B87B540548}" type="parTrans" cxnId="{DA58C687-9A4A-4598-9822-6C04E13F7C84}">
      <dgm:prSet/>
      <dgm:spPr/>
      <dgm:t>
        <a:bodyPr/>
        <a:lstStyle/>
        <a:p>
          <a:endParaRPr lang="en-US"/>
        </a:p>
      </dgm:t>
    </dgm:pt>
    <dgm:pt modelId="{94005984-953F-42ED-86F2-6992B77BCF83}" type="sibTrans" cxnId="{DA58C687-9A4A-4598-9822-6C04E13F7C84}">
      <dgm:prSet/>
      <dgm:spPr/>
      <dgm:t>
        <a:bodyPr/>
        <a:lstStyle/>
        <a:p>
          <a:endParaRPr lang="en-US"/>
        </a:p>
      </dgm:t>
    </dgm:pt>
    <dgm:pt modelId="{5B36138B-37E7-47DD-AD70-521A000D2541}" type="pres">
      <dgm:prSet presAssocID="{97591A60-0057-49D5-B02C-CF1E37BA0C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4583D-3921-4B25-98F3-2CB8BADA5316}" type="pres">
      <dgm:prSet presAssocID="{DC0C0A15-8321-4236-B08E-3B8352D80965}" presName="node" presStyleLbl="node1" presStyleIdx="0" presStyleCnt="2" custScaleX="61270" custScaleY="157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D4382-0D41-40FE-9875-5362F000A8A1}" type="pres">
      <dgm:prSet presAssocID="{542140E6-1AE4-4110-A1B9-65DCCF526AA3}" presName="sibTrans" presStyleCnt="0"/>
      <dgm:spPr/>
    </dgm:pt>
    <dgm:pt modelId="{3A8AD783-8053-414D-B77C-C9B6B8AB3BEB}" type="pres">
      <dgm:prSet presAssocID="{A156FCE6-30CE-4411-B2DE-A0A6A6729FA0}" presName="node" presStyleLbl="node1" presStyleIdx="1" presStyleCnt="2" custAng="0" custScaleX="100154" custScaleY="99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1C6C51-E978-4A6E-BBDA-A875EFB0CE5F}" type="presOf" srcId="{97591A60-0057-49D5-B02C-CF1E37BA0CFB}" destId="{5B36138B-37E7-47DD-AD70-521A000D2541}" srcOrd="0" destOrd="0" presId="urn:microsoft.com/office/officeart/2005/8/layout/default"/>
    <dgm:cxn modelId="{890B4D89-CD3A-4CD3-B4E4-82E6E2C17831}" type="presOf" srcId="{A156FCE6-30CE-4411-B2DE-A0A6A6729FA0}" destId="{3A8AD783-8053-414D-B77C-C9B6B8AB3BEB}" srcOrd="0" destOrd="0" presId="urn:microsoft.com/office/officeart/2005/8/layout/default"/>
    <dgm:cxn modelId="{B574D64E-3415-4D62-88A9-889D433F9D73}" type="presOf" srcId="{DC0C0A15-8321-4236-B08E-3B8352D80965}" destId="{C1B4583D-3921-4B25-98F3-2CB8BADA5316}" srcOrd="0" destOrd="0" presId="urn:microsoft.com/office/officeart/2005/8/layout/default"/>
    <dgm:cxn modelId="{E1A3BA2F-321C-4463-9F36-CCA143FCA2CE}" srcId="{97591A60-0057-49D5-B02C-CF1E37BA0CFB}" destId="{DC0C0A15-8321-4236-B08E-3B8352D80965}" srcOrd="0" destOrd="0" parTransId="{0D13DD9B-2606-4DB8-AB88-DD761A7A6619}" sibTransId="{542140E6-1AE4-4110-A1B9-65DCCF526AA3}"/>
    <dgm:cxn modelId="{DA58C687-9A4A-4598-9822-6C04E13F7C84}" srcId="{97591A60-0057-49D5-B02C-CF1E37BA0CFB}" destId="{A156FCE6-30CE-4411-B2DE-A0A6A6729FA0}" srcOrd="1" destOrd="0" parTransId="{A9513434-646E-4358-8999-E0B87B540548}" sibTransId="{94005984-953F-42ED-86F2-6992B77BCF83}"/>
    <dgm:cxn modelId="{EDE86C1F-8220-4868-B090-2075311D1FB5}" type="presParOf" srcId="{5B36138B-37E7-47DD-AD70-521A000D2541}" destId="{C1B4583D-3921-4B25-98F3-2CB8BADA5316}" srcOrd="0" destOrd="0" presId="urn:microsoft.com/office/officeart/2005/8/layout/default"/>
    <dgm:cxn modelId="{86EC5B1E-4313-48FF-9532-18B0D0521562}" type="presParOf" srcId="{5B36138B-37E7-47DD-AD70-521A000D2541}" destId="{BAFD4382-0D41-40FE-9875-5362F000A8A1}" srcOrd="1" destOrd="0" presId="urn:microsoft.com/office/officeart/2005/8/layout/default"/>
    <dgm:cxn modelId="{3AA98851-26EE-4519-A158-B21BB886D507}" type="presParOf" srcId="{5B36138B-37E7-47DD-AD70-521A000D2541}" destId="{3A8AD783-8053-414D-B77C-C9B6B8AB3BE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D50549-C5A7-47B4-A7F8-0E2433E56D7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A87473-708A-4776-BF7A-11021D1DB2BD}">
      <dgm:prSet/>
      <dgm:spPr/>
      <dgm:t>
        <a:bodyPr/>
        <a:lstStyle/>
        <a:p>
          <a:pPr rtl="0"/>
          <a:r>
            <a:rPr lang="en-US" smtClean="0"/>
            <a:t>Email the department chair for a permit</a:t>
          </a:r>
          <a:endParaRPr lang="en-US"/>
        </a:p>
      </dgm:t>
    </dgm:pt>
    <dgm:pt modelId="{B6405FC0-5986-4DA5-8B72-99DD970FBD11}" type="parTrans" cxnId="{70CBFF83-2E6D-4981-81E5-6A458F672E2D}">
      <dgm:prSet/>
      <dgm:spPr/>
      <dgm:t>
        <a:bodyPr/>
        <a:lstStyle/>
        <a:p>
          <a:endParaRPr lang="en-US"/>
        </a:p>
      </dgm:t>
    </dgm:pt>
    <dgm:pt modelId="{7B280B1A-CCB9-406F-9158-8816CE18EB97}" type="sibTrans" cxnId="{70CBFF83-2E6D-4981-81E5-6A458F672E2D}">
      <dgm:prSet/>
      <dgm:spPr/>
      <dgm:t>
        <a:bodyPr/>
        <a:lstStyle/>
        <a:p>
          <a:endParaRPr lang="en-US"/>
        </a:p>
      </dgm:t>
    </dgm:pt>
    <dgm:pt modelId="{3CC4F118-B30A-49B2-BB92-626CC06309EA}">
      <dgm:prSet/>
      <dgm:spPr/>
      <dgm:t>
        <a:bodyPr/>
        <a:lstStyle/>
        <a:p>
          <a:pPr rtl="0"/>
          <a:r>
            <a:rPr lang="en-US" dirty="0" smtClean="0"/>
            <a:t>Address the department chair by the proper title.  Begin your email by writing something like “Dear Dr. Smith” or “Dear Professor Rodriguez.” </a:t>
          </a:r>
          <a:endParaRPr lang="en-US" dirty="0"/>
        </a:p>
      </dgm:t>
    </dgm:pt>
    <dgm:pt modelId="{F6FAFA2A-D5FE-4039-BBAC-B2828018031D}" type="parTrans" cxnId="{0AB744B3-192B-4923-9418-4CF135DF939B}">
      <dgm:prSet/>
      <dgm:spPr/>
      <dgm:t>
        <a:bodyPr/>
        <a:lstStyle/>
        <a:p>
          <a:endParaRPr lang="en-US"/>
        </a:p>
      </dgm:t>
    </dgm:pt>
    <dgm:pt modelId="{E5C92843-CC4F-4707-A730-0F38B444527C}" type="sibTrans" cxnId="{0AB744B3-192B-4923-9418-4CF135DF939B}">
      <dgm:prSet/>
      <dgm:spPr/>
      <dgm:t>
        <a:bodyPr/>
        <a:lstStyle/>
        <a:p>
          <a:endParaRPr lang="en-US"/>
        </a:p>
      </dgm:t>
    </dgm:pt>
    <dgm:pt modelId="{C4EE4F1E-DA36-4437-9A7D-22A79DF55342}">
      <dgm:prSet/>
      <dgm:spPr/>
      <dgm:t>
        <a:bodyPr/>
        <a:lstStyle/>
        <a:p>
          <a:pPr rtl="0"/>
          <a:r>
            <a:rPr lang="en-US" smtClean="0"/>
            <a:t>Remember that your email should be polite, formal and business-like.  Don’t use slang language.  Write in the style that you would write a business letter.</a:t>
          </a:r>
          <a:endParaRPr lang="en-US"/>
        </a:p>
      </dgm:t>
    </dgm:pt>
    <dgm:pt modelId="{CE143A7F-E69C-48EB-BBFB-D66EE32BDF37}" type="parTrans" cxnId="{AA3443E1-CAF6-45AD-B82E-7670E27E4C9C}">
      <dgm:prSet/>
      <dgm:spPr/>
      <dgm:t>
        <a:bodyPr/>
        <a:lstStyle/>
        <a:p>
          <a:endParaRPr lang="en-US"/>
        </a:p>
      </dgm:t>
    </dgm:pt>
    <dgm:pt modelId="{8C3CD4CF-79B1-4D8C-AF16-F2F612D3732D}" type="sibTrans" cxnId="{AA3443E1-CAF6-45AD-B82E-7670E27E4C9C}">
      <dgm:prSet/>
      <dgm:spPr/>
      <dgm:t>
        <a:bodyPr/>
        <a:lstStyle/>
        <a:p>
          <a:endParaRPr lang="en-US"/>
        </a:p>
      </dgm:t>
    </dgm:pt>
    <dgm:pt modelId="{005BA278-5426-4FCB-A533-196832DF0C5F}" type="pres">
      <dgm:prSet presAssocID="{2CD50549-C5A7-47B4-A7F8-0E2433E56D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43169-0EDE-41BB-ADE3-99166F1D9C80}" type="pres">
      <dgm:prSet presAssocID="{30A87473-708A-4776-BF7A-11021D1DB2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EBA01-8307-4D54-B6CD-48E16C3D0A11}" type="pres">
      <dgm:prSet presAssocID="{7B280B1A-CCB9-406F-9158-8816CE18EB97}" presName="sibTrans" presStyleCnt="0"/>
      <dgm:spPr/>
    </dgm:pt>
    <dgm:pt modelId="{C0667C22-B428-4D6A-8FE8-2C6815865C7A}" type="pres">
      <dgm:prSet presAssocID="{3CC4F118-B30A-49B2-BB92-626CC06309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F45B9-DDEC-40A4-A9CD-BA60F2FDDF90}" type="pres">
      <dgm:prSet presAssocID="{E5C92843-CC4F-4707-A730-0F38B444527C}" presName="sibTrans" presStyleCnt="0"/>
      <dgm:spPr/>
    </dgm:pt>
    <dgm:pt modelId="{0821ED27-26E7-4E63-BCD2-A68542801EF1}" type="pres">
      <dgm:prSet presAssocID="{C4EE4F1E-DA36-4437-9A7D-22A79DF553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744B3-192B-4923-9418-4CF135DF939B}" srcId="{2CD50549-C5A7-47B4-A7F8-0E2433E56D75}" destId="{3CC4F118-B30A-49B2-BB92-626CC06309EA}" srcOrd="1" destOrd="0" parTransId="{F6FAFA2A-D5FE-4039-BBAC-B2828018031D}" sibTransId="{E5C92843-CC4F-4707-A730-0F38B444527C}"/>
    <dgm:cxn modelId="{AA3443E1-CAF6-45AD-B82E-7670E27E4C9C}" srcId="{2CD50549-C5A7-47B4-A7F8-0E2433E56D75}" destId="{C4EE4F1E-DA36-4437-9A7D-22A79DF55342}" srcOrd="2" destOrd="0" parTransId="{CE143A7F-E69C-48EB-BBFB-D66EE32BDF37}" sibTransId="{8C3CD4CF-79B1-4D8C-AF16-F2F612D3732D}"/>
    <dgm:cxn modelId="{8A9CFBB3-5388-46B2-B97E-4B5950B50741}" type="presOf" srcId="{2CD50549-C5A7-47B4-A7F8-0E2433E56D75}" destId="{005BA278-5426-4FCB-A533-196832DF0C5F}" srcOrd="0" destOrd="0" presId="urn:microsoft.com/office/officeart/2005/8/layout/default"/>
    <dgm:cxn modelId="{04A96906-E3C4-4107-AC5A-F936CFF7EAE7}" type="presOf" srcId="{30A87473-708A-4776-BF7A-11021D1DB2BD}" destId="{77743169-0EDE-41BB-ADE3-99166F1D9C80}" srcOrd="0" destOrd="0" presId="urn:microsoft.com/office/officeart/2005/8/layout/default"/>
    <dgm:cxn modelId="{2A43E5B8-A365-4559-95A0-8F146A07B3AE}" type="presOf" srcId="{3CC4F118-B30A-49B2-BB92-626CC06309EA}" destId="{C0667C22-B428-4D6A-8FE8-2C6815865C7A}" srcOrd="0" destOrd="0" presId="urn:microsoft.com/office/officeart/2005/8/layout/default"/>
    <dgm:cxn modelId="{4F7F7FA5-9BD0-49B8-9166-05C2DD46918A}" type="presOf" srcId="{C4EE4F1E-DA36-4437-9A7D-22A79DF55342}" destId="{0821ED27-26E7-4E63-BCD2-A68542801EF1}" srcOrd="0" destOrd="0" presId="urn:microsoft.com/office/officeart/2005/8/layout/default"/>
    <dgm:cxn modelId="{70CBFF83-2E6D-4981-81E5-6A458F672E2D}" srcId="{2CD50549-C5A7-47B4-A7F8-0E2433E56D75}" destId="{30A87473-708A-4776-BF7A-11021D1DB2BD}" srcOrd="0" destOrd="0" parTransId="{B6405FC0-5986-4DA5-8B72-99DD970FBD11}" sibTransId="{7B280B1A-CCB9-406F-9158-8816CE18EB97}"/>
    <dgm:cxn modelId="{CA4EDA6C-E60A-4438-A0CE-5E9DA4E6861F}" type="presParOf" srcId="{005BA278-5426-4FCB-A533-196832DF0C5F}" destId="{77743169-0EDE-41BB-ADE3-99166F1D9C80}" srcOrd="0" destOrd="0" presId="urn:microsoft.com/office/officeart/2005/8/layout/default"/>
    <dgm:cxn modelId="{E3F5DAEE-C57F-457D-8DFE-B0B73488082A}" type="presParOf" srcId="{005BA278-5426-4FCB-A533-196832DF0C5F}" destId="{BB9EBA01-8307-4D54-B6CD-48E16C3D0A11}" srcOrd="1" destOrd="0" presId="urn:microsoft.com/office/officeart/2005/8/layout/default"/>
    <dgm:cxn modelId="{5858EBC0-572E-46CD-BA4F-37C0A86ADC82}" type="presParOf" srcId="{005BA278-5426-4FCB-A533-196832DF0C5F}" destId="{C0667C22-B428-4D6A-8FE8-2C6815865C7A}" srcOrd="2" destOrd="0" presId="urn:microsoft.com/office/officeart/2005/8/layout/default"/>
    <dgm:cxn modelId="{BB724232-20C4-4977-ACEA-C7B299709E30}" type="presParOf" srcId="{005BA278-5426-4FCB-A533-196832DF0C5F}" destId="{D32F45B9-DDEC-40A4-A9CD-BA60F2FDDF90}" srcOrd="3" destOrd="0" presId="urn:microsoft.com/office/officeart/2005/8/layout/default"/>
    <dgm:cxn modelId="{23FD71EB-2A9C-4F16-9B17-1AAF59BF9929}" type="presParOf" srcId="{005BA278-5426-4FCB-A533-196832DF0C5F}" destId="{0821ED27-26E7-4E63-BCD2-A68542801EF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18BF40-0A3F-4053-8FA9-88BC1D26FB1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CE70076-DD82-4FEE-9AF6-26E95F682B13}">
      <dgm:prSet custT="1"/>
      <dgm:spPr/>
      <dgm:t>
        <a:bodyPr/>
        <a:lstStyle/>
        <a:p>
          <a:pPr rtl="0"/>
          <a:r>
            <a:rPr lang="en-US" sz="3600" baseline="0" dirty="0" smtClean="0">
              <a:solidFill>
                <a:schemeClr val="tx1"/>
              </a:solidFill>
            </a:rPr>
            <a:t>1. A list of courses you plan to register for, including the course subject code, number, section number and CRN</a:t>
          </a:r>
        </a:p>
        <a:p>
          <a:pPr rtl="0"/>
          <a:r>
            <a:rPr lang="en-US" sz="3600" baseline="0" dirty="0" smtClean="0">
              <a:solidFill>
                <a:schemeClr val="tx1"/>
              </a:solidFill>
            </a:rPr>
            <a:t>2. A print out of your degree evaluation</a:t>
          </a:r>
        </a:p>
        <a:p>
          <a:pPr rtl="0"/>
          <a:r>
            <a:rPr lang="en-US" sz="3600" baseline="0" dirty="0" smtClean="0">
              <a:solidFill>
                <a:schemeClr val="tx1"/>
              </a:solidFill>
            </a:rPr>
            <a:t>3. A list of questions for your advisor</a:t>
          </a:r>
          <a:r>
            <a:rPr lang="en-US" sz="2000" baseline="0" dirty="0" smtClean="0">
              <a:solidFill>
                <a:schemeClr val="tx1"/>
              </a:solidFill>
            </a:rPr>
            <a:t>.</a:t>
          </a:r>
          <a:endParaRPr lang="en-US" sz="2000" dirty="0">
            <a:solidFill>
              <a:schemeClr val="tx1"/>
            </a:solidFill>
          </a:endParaRPr>
        </a:p>
      </dgm:t>
    </dgm:pt>
    <dgm:pt modelId="{C760DA09-67B2-4D92-96E3-D85996EBF12B}" type="parTrans" cxnId="{67348EDF-EF27-4AF2-A7F1-BD3E82428AB6}">
      <dgm:prSet/>
      <dgm:spPr/>
      <dgm:t>
        <a:bodyPr/>
        <a:lstStyle/>
        <a:p>
          <a:endParaRPr lang="en-US"/>
        </a:p>
      </dgm:t>
    </dgm:pt>
    <dgm:pt modelId="{A8A128CD-5BD2-49EB-82F2-5CF63A94835C}" type="sibTrans" cxnId="{67348EDF-EF27-4AF2-A7F1-BD3E82428AB6}">
      <dgm:prSet/>
      <dgm:spPr/>
      <dgm:t>
        <a:bodyPr/>
        <a:lstStyle/>
        <a:p>
          <a:endParaRPr lang="en-US"/>
        </a:p>
      </dgm:t>
    </dgm:pt>
    <dgm:pt modelId="{F428247B-BFED-4EC9-AEB8-E561E23AC876}" type="pres">
      <dgm:prSet presAssocID="{0B18BF40-0A3F-4053-8FA9-88BC1D26FB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CA56C5-E6F2-45B6-ACCE-27A46E367745}" type="pres">
      <dgm:prSet presAssocID="{9CE70076-DD82-4FEE-9AF6-26E95F682B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F321E-DB5F-4FC2-9C58-C3B44FFF9091}" type="presOf" srcId="{9CE70076-DD82-4FEE-9AF6-26E95F682B13}" destId="{A1CA56C5-E6F2-45B6-ACCE-27A46E367745}" srcOrd="0" destOrd="0" presId="urn:microsoft.com/office/officeart/2005/8/layout/vList2"/>
    <dgm:cxn modelId="{67348EDF-EF27-4AF2-A7F1-BD3E82428AB6}" srcId="{0B18BF40-0A3F-4053-8FA9-88BC1D26FB19}" destId="{9CE70076-DD82-4FEE-9AF6-26E95F682B13}" srcOrd="0" destOrd="0" parTransId="{C760DA09-67B2-4D92-96E3-D85996EBF12B}" sibTransId="{A8A128CD-5BD2-49EB-82F2-5CF63A94835C}"/>
    <dgm:cxn modelId="{C9BE770D-B659-4448-A86A-0C3EA0FAAEC0}" type="presOf" srcId="{0B18BF40-0A3F-4053-8FA9-88BC1D26FB19}" destId="{F428247B-BFED-4EC9-AEB8-E561E23AC876}" srcOrd="0" destOrd="0" presId="urn:microsoft.com/office/officeart/2005/8/layout/vList2"/>
    <dgm:cxn modelId="{D3E3DAAA-389C-48A0-9E82-C4D4FC5DA257}" type="presParOf" srcId="{F428247B-BFED-4EC9-AEB8-E561E23AC876}" destId="{A1CA56C5-E6F2-45B6-ACCE-27A46E3677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D4BCA-C655-4A82-97DD-A3D0172623C3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26C14-78AE-41D4-ADEC-E1407D1900ED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26177-3B26-4D01-B819-C14AA4C02BA2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7C280-3416-4980-8DAE-631DC13CC87F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You need to know the requirements for: </a:t>
          </a:r>
          <a:endParaRPr lang="en-US" sz="2600" kern="1200"/>
        </a:p>
      </dsp:txBody>
      <dsp:txXfrm>
        <a:off x="2911803" y="807355"/>
        <a:ext cx="2405992" cy="1202996"/>
      </dsp:txXfrm>
    </dsp:sp>
    <dsp:sp modelId="{D8098F22-2CE1-48F8-8256-39ED3F83BDA4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Your major</a:t>
          </a:r>
          <a:endParaRPr lang="en-US" sz="2600" kern="1200"/>
        </a:p>
      </dsp:txBody>
      <dsp:txXfrm>
        <a:off x="552" y="2515610"/>
        <a:ext cx="2405992" cy="1202996"/>
      </dsp:txXfrm>
    </dsp:sp>
    <dsp:sp modelId="{6FDEA847-5A33-4A98-8858-9A0159DC43FD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The UCC</a:t>
          </a:r>
          <a:endParaRPr lang="en-US" sz="2600" kern="1200"/>
        </a:p>
      </dsp:txBody>
      <dsp:txXfrm>
        <a:off x="2911803" y="2515610"/>
        <a:ext cx="2405992" cy="1202996"/>
      </dsp:txXfrm>
    </dsp:sp>
    <dsp:sp modelId="{9857F396-9CE6-4EEA-B5BA-71FE9CBC03BD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Honors</a:t>
          </a:r>
          <a:endParaRPr lang="en-US" sz="2600" kern="1200"/>
        </a:p>
      </dsp:txBody>
      <dsp:txXfrm>
        <a:off x="5823054" y="2515610"/>
        <a:ext cx="2405992" cy="1202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737F9-FC1E-46FE-A306-4C594E22124F}">
      <dsp:nvSpPr>
        <dsp:cNvPr id="0" name=""/>
        <dsp:cNvSpPr/>
      </dsp:nvSpPr>
      <dsp:spPr>
        <a:xfrm>
          <a:off x="0" y="73219"/>
          <a:ext cx="82296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sng" kern="1200" smtClean="0"/>
            <a:t>Every honors student must take at least one honors course each semester.</a:t>
          </a:r>
          <a:endParaRPr lang="en-US" sz="1900" kern="1200"/>
        </a:p>
      </dsp:txBody>
      <dsp:txXfrm>
        <a:off x="51444" y="124663"/>
        <a:ext cx="8126712" cy="950952"/>
      </dsp:txXfrm>
    </dsp:sp>
    <dsp:sp modelId="{01E7F0EB-BFB1-41EF-87E1-76C991B2E9FE}">
      <dsp:nvSpPr>
        <dsp:cNvPr id="0" name=""/>
        <dsp:cNvSpPr/>
      </dsp:nvSpPr>
      <dsp:spPr>
        <a:xfrm>
          <a:off x="0" y="1181780"/>
          <a:ext cx="82296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Choose an honors course that meets a UCC requirement that you still need or that is in a major or minor you want to explore or that has an experience you are interested in.</a:t>
          </a:r>
          <a:endParaRPr lang="en-US" sz="1900" kern="1200"/>
        </a:p>
      </dsp:txBody>
      <dsp:txXfrm>
        <a:off x="51444" y="1233224"/>
        <a:ext cx="8126712" cy="950952"/>
      </dsp:txXfrm>
    </dsp:sp>
    <dsp:sp modelId="{E9B8138E-49E4-4528-A388-5C63CA271037}">
      <dsp:nvSpPr>
        <dsp:cNvPr id="0" name=""/>
        <dsp:cNvSpPr/>
      </dsp:nvSpPr>
      <dsp:spPr>
        <a:xfrm>
          <a:off x="0" y="2290341"/>
          <a:ext cx="82296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Fall 2020 – Honors UCC Courses. </a:t>
          </a:r>
          <a:r>
            <a:rPr lang="en-US" sz="1900" kern="1200" dirty="0" smtClean="0"/>
            <a:t>Courses are available by permit only. Please send an email to </a:t>
          </a:r>
          <a:r>
            <a:rPr lang="en-US" sz="1900" u="sng" kern="1200" dirty="0" smtClean="0">
              <a:hlinkClick xmlns:r="http://schemas.openxmlformats.org/officeDocument/2006/relationships" r:id="rId1"/>
            </a:rPr>
            <a:t>honors@wpunj.edu</a:t>
          </a:r>
          <a:r>
            <a:rPr lang="en-US" sz="1900" kern="1200" dirty="0" smtClean="0"/>
            <a:t> to request a permit.</a:t>
          </a:r>
          <a:endParaRPr lang="en-US" sz="1900" kern="1200" dirty="0"/>
        </a:p>
      </dsp:txBody>
      <dsp:txXfrm>
        <a:off x="51444" y="2341785"/>
        <a:ext cx="8126712" cy="950952"/>
      </dsp:txXfrm>
    </dsp:sp>
    <dsp:sp modelId="{0689DCBC-96DB-403A-B5BC-A0937554290F}">
      <dsp:nvSpPr>
        <dsp:cNvPr id="0" name=""/>
        <dsp:cNvSpPr/>
      </dsp:nvSpPr>
      <dsp:spPr>
        <a:xfrm>
          <a:off x="0" y="3398902"/>
          <a:ext cx="82296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 to the Honors webpage:  </a:t>
          </a:r>
          <a:r>
            <a:rPr lang="en-US" sz="1900" kern="1200" dirty="0" smtClean="0">
              <a:hlinkClick xmlns:r="http://schemas.openxmlformats.org/officeDocument/2006/relationships" r:id="rId2"/>
            </a:rPr>
            <a:t>www.wpunj.edu/honors</a:t>
          </a:r>
          <a:r>
            <a:rPr lang="en-US" sz="1900" kern="1200" dirty="0" smtClean="0"/>
            <a:t> and click on Honors Courses. This page will be updated in March.</a:t>
          </a:r>
          <a:endParaRPr lang="en-US" sz="1900" kern="1200" dirty="0"/>
        </a:p>
      </dsp:txBody>
      <dsp:txXfrm>
        <a:off x="51444" y="3450346"/>
        <a:ext cx="8126712" cy="950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1EAF8-B3A1-4864-9D5D-CFCB89FE7163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57034-2C59-43D6-A645-DA2FDB753446}">
      <dsp:nvSpPr>
        <dsp:cNvPr id="0" name=""/>
        <dsp:cNvSpPr/>
      </dsp:nvSpPr>
      <dsp:spPr>
        <a:xfrm>
          <a:off x="8840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With the work you have done so far, you are almost ready to complete your 8 semester (4 Year Plan). </a:t>
          </a:r>
          <a:endParaRPr lang="en-US" sz="1700" kern="1200"/>
        </a:p>
      </dsp:txBody>
      <dsp:txXfrm>
        <a:off x="97216" y="1446164"/>
        <a:ext cx="2472150" cy="1633633"/>
      </dsp:txXfrm>
    </dsp:sp>
    <dsp:sp modelId="{2F402CB7-9CD4-4627-BC94-C4707F8525EA}">
      <dsp:nvSpPr>
        <dsp:cNvPr id="0" name=""/>
        <dsp:cNvSpPr/>
      </dsp:nvSpPr>
      <dsp:spPr>
        <a:xfrm>
          <a:off x="2790348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You can fill in your UCC and major requirements. </a:t>
          </a:r>
          <a:endParaRPr lang="en-US" sz="1700" kern="1200"/>
        </a:p>
      </dsp:txBody>
      <dsp:txXfrm>
        <a:off x="2878724" y="1446164"/>
        <a:ext cx="2472150" cy="1633633"/>
      </dsp:txXfrm>
    </dsp:sp>
    <dsp:sp modelId="{0F668B29-68E7-493D-9D89-2780704AA58B}">
      <dsp:nvSpPr>
        <dsp:cNvPr id="0" name=""/>
        <dsp:cNvSpPr/>
      </dsp:nvSpPr>
      <dsp:spPr>
        <a:xfrm>
          <a:off x="5571857" y="1357788"/>
          <a:ext cx="264890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You need to add your </a:t>
          </a:r>
          <a:r>
            <a:rPr lang="en-US" sz="1700" u="sng" kern="1200" dirty="0" smtClean="0"/>
            <a:t>Honors Track Courses</a:t>
          </a:r>
          <a:r>
            <a:rPr lang="en-US" sz="1700" kern="1200" dirty="0" smtClean="0"/>
            <a:t>. The list of Track Courses can be found in the Honors College Student Handbook on the Honors website.</a:t>
          </a:r>
          <a:endParaRPr lang="en-US" sz="1700" kern="1200" dirty="0"/>
        </a:p>
      </dsp:txBody>
      <dsp:txXfrm>
        <a:off x="5660233" y="1446164"/>
        <a:ext cx="2472150" cy="1633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4583D-3921-4B25-98F3-2CB8BADA5316}">
      <dsp:nvSpPr>
        <dsp:cNvPr id="0" name=""/>
        <dsp:cNvSpPr/>
      </dsp:nvSpPr>
      <dsp:spPr>
        <a:xfrm>
          <a:off x="9294" y="3784"/>
          <a:ext cx="2934762" cy="4518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If I am your advisor, you can make an appointment with me after today.  I have sign up sheets. (If you aren’t ready to make an appointment, you can do this later).</a:t>
          </a:r>
          <a:endParaRPr lang="en-US" sz="2800" kern="1200" dirty="0"/>
        </a:p>
      </dsp:txBody>
      <dsp:txXfrm>
        <a:off x="9294" y="3784"/>
        <a:ext cx="2934762" cy="4518393"/>
      </dsp:txXfrm>
    </dsp:sp>
    <dsp:sp modelId="{3A8AD783-8053-414D-B77C-C9B6B8AB3BEB}">
      <dsp:nvSpPr>
        <dsp:cNvPr id="0" name=""/>
        <dsp:cNvSpPr/>
      </dsp:nvSpPr>
      <dsp:spPr>
        <a:xfrm>
          <a:off x="3423044" y="835988"/>
          <a:ext cx="4797260" cy="2853985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If you have a different advisor (Music, Nursing and Art majors) email your advisor for an appointment.</a:t>
          </a:r>
          <a:endParaRPr lang="en-US" sz="2800" kern="1200" dirty="0"/>
        </a:p>
      </dsp:txBody>
      <dsp:txXfrm>
        <a:off x="3423044" y="835988"/>
        <a:ext cx="4797260" cy="2853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43169-0EDE-41BB-ADE3-99166F1D9C8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Email the department chair for a permit</a:t>
          </a:r>
          <a:endParaRPr lang="en-US" sz="2200" kern="1200"/>
        </a:p>
      </dsp:txBody>
      <dsp:txXfrm>
        <a:off x="460905" y="1047"/>
        <a:ext cx="3479899" cy="2087939"/>
      </dsp:txXfrm>
    </dsp:sp>
    <dsp:sp modelId="{C0667C22-B428-4D6A-8FE8-2C6815865C7A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Address the department chair by the proper title.  Begin your email by writing something like “Dear Dr. Smith” or “Dear Professor Rodriguez.” </a:t>
          </a:r>
          <a:endParaRPr lang="en-US" sz="2200" kern="1200" dirty="0"/>
        </a:p>
      </dsp:txBody>
      <dsp:txXfrm>
        <a:off x="4288794" y="1047"/>
        <a:ext cx="3479899" cy="2087939"/>
      </dsp:txXfrm>
    </dsp:sp>
    <dsp:sp modelId="{0821ED27-26E7-4E63-BCD2-A68542801EF1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Remember that your email should be polite, formal and business-like.  Don’t use slang language.  Write in the style that you would write a business letter.</a:t>
          </a:r>
          <a:endParaRPr lang="en-US" sz="2200" kern="1200"/>
        </a:p>
      </dsp:txBody>
      <dsp:txXfrm>
        <a:off x="2374850" y="2436976"/>
        <a:ext cx="3479899" cy="2087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A56C5-E6F2-45B6-ACCE-27A46E367745}">
      <dsp:nvSpPr>
        <dsp:cNvPr id="0" name=""/>
        <dsp:cNvSpPr/>
      </dsp:nvSpPr>
      <dsp:spPr>
        <a:xfrm>
          <a:off x="0" y="475806"/>
          <a:ext cx="8229600" cy="3574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smtClean="0">
              <a:solidFill>
                <a:schemeClr val="tx1"/>
              </a:solidFill>
            </a:rPr>
            <a:t>1. A list of courses you plan to register for, including the course subject code, number, section number and CRN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smtClean="0">
              <a:solidFill>
                <a:schemeClr val="tx1"/>
              </a:solidFill>
            </a:rPr>
            <a:t>2. A print out of your degree evaluation</a:t>
          </a:r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smtClean="0">
              <a:solidFill>
                <a:schemeClr val="tx1"/>
              </a:solidFill>
            </a:rPr>
            <a:t>3. A list of questions for your advisor</a:t>
          </a:r>
          <a:r>
            <a:rPr lang="en-US" sz="2000" kern="1200" baseline="0" dirty="0" smtClean="0">
              <a:solidFill>
                <a:schemeClr val="tx1"/>
              </a:solidFill>
            </a:rPr>
            <a:t>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74485" y="650291"/>
        <a:ext cx="7880630" cy="322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AB6526D6-C305-4F61-9BA9-62EF471AA89F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CE5D847D-5D96-409D-8818-D6016E8AA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7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C57B2912-43FB-48A8-BF45-485DADF7B722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811B631F-8735-4BE8-B25A-72145F9F6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1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 of this presentation is to prepare you for the registration process and to inform you of proper procedures and helpful hints.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you can register for classes, there are a few things that you must take care of. We will go into further detail</a:t>
            </a:r>
            <a:r>
              <a:rPr lang="en-US" baseline="0" dirty="0" smtClean="0"/>
              <a:t> about each of these points later on in the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signing in, make sure to select the “Students” tab at the top of the 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The benefit</a:t>
            </a:r>
            <a:r>
              <a:rPr lang="en-US" baseline="0" dirty="0" smtClean="0"/>
              <a:t> of priority registration is that you can design you own schedule, and that you will most likely get the section of the course that you desire.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baseline="0" dirty="0" smtClean="0"/>
              <a:t>Honors sections of UCC courses are posted on the Honors Curriculum webpage.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0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 select the correct semester.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To register,</a:t>
            </a:r>
            <a:r>
              <a:rPr lang="en-US" baseline="0" dirty="0" smtClean="0"/>
              <a:t> you will only need the CRN #. 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baseline="0" dirty="0" smtClean="0"/>
              <a:t>If you need to request a permit, you will also need the course name, number, and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dirty="0" smtClean="0"/>
              <a:t>Some courses require a permit in order for you to</a:t>
            </a:r>
            <a:r>
              <a:rPr lang="en-US" baseline="0" dirty="0" smtClean="0"/>
              <a:t> register.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baseline="0" dirty="0" smtClean="0"/>
              <a:t>It is not a “physical” permit, but rather special permission that is granted online.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baseline="0" dirty="0" smtClean="0"/>
              <a:t>Be as specific as possible when requesting a permit to ensure that you get the class and section that you want.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B631F-8735-4BE8-B25A-72145F9F60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3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9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A7A1-DFF3-43BE-B6F3-EB6FF2547C07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3901-5FB1-4939-BC22-8BB141E44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punj.edu/honor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onors@wpunj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EzBYVn7qpuU&amp;feature=youtu.b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ademiccatalog.wpunj.edu/index.php?catoid=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Ready for Registration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February 2020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Barbara Andrew,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Dean of the Honors College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362363"/>
            <a:ext cx="2057401" cy="1978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4412"/>
            <a:ext cx="1689597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Requirements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432632" cy="3581400"/>
          </a:xfrm>
        </p:spPr>
      </p:pic>
    </p:spTree>
    <p:extLst>
      <p:ext uri="{BB962C8B-B14F-4D97-AF65-F5344CB8AC3E}">
        <p14:creationId xmlns:p14="http://schemas.microsoft.com/office/powerpoint/2010/main" val="22514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Now you should have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1. Your </a:t>
            </a:r>
            <a:r>
              <a:rPr lang="en-US" sz="4400" u="sng" dirty="0"/>
              <a:t>Major</a:t>
            </a:r>
            <a:r>
              <a:rPr lang="en-US" sz="4400" dirty="0"/>
              <a:t> </a:t>
            </a:r>
            <a:r>
              <a:rPr lang="en-US" sz="4400" u="sng" dirty="0"/>
              <a:t>requirements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2. Your </a:t>
            </a:r>
            <a:r>
              <a:rPr lang="en-US" sz="3600" u="sng" dirty="0"/>
              <a:t>UCC requirements </a:t>
            </a:r>
            <a:endParaRPr lang="en-US" sz="3600" u="sng" dirty="0" smtClean="0"/>
          </a:p>
          <a:p>
            <a:pPr marL="0" indent="0">
              <a:buNone/>
            </a:pPr>
            <a:r>
              <a:rPr lang="en-US" sz="3600" dirty="0" smtClean="0"/>
              <a:t>– </a:t>
            </a:r>
            <a:r>
              <a:rPr lang="en-US" sz="3600" dirty="0"/>
              <a:t>even if you are undeclared, your degree evaluation lists your UCC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minimum</a:t>
            </a:r>
            <a:r>
              <a:rPr lang="en-US" dirty="0" smtClean="0"/>
              <a:t> of one Honors Course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608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1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So, now you have:</a:t>
            </a:r>
            <a:br>
              <a:rPr lang="en-US" dirty="0" smtClean="0"/>
            </a:br>
            <a:r>
              <a:rPr lang="en-US" u="sng" dirty="0" smtClean="0"/>
              <a:t>A list of courses for next semester</a:t>
            </a:r>
            <a:endParaRPr lang="en-US" u="sng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UCC 2c - ENG 1500 (honors)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UCC 3a - PHIL 1120 (honors)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UCC 3c - ECON 2020 (honors)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UCC 3e - MATH 1170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World languages FR </a:t>
            </a:r>
            <a:r>
              <a:rPr lang="en-US" dirty="0" smtClean="0"/>
              <a:t>1100</a:t>
            </a:r>
          </a:p>
          <a:p>
            <a:pPr marL="0" indent="0">
              <a:buNone/>
            </a:pPr>
            <a:endParaRPr lang="en-US" dirty="0" smtClean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r>
              <a:rPr lang="en-US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Check the prerequisites for your courses</a:t>
            </a:r>
          </a:p>
          <a:p>
            <a:pPr marL="0" indent="0">
              <a:buNone/>
            </a:pPr>
            <a:r>
              <a:rPr lang="en-US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You </a:t>
            </a:r>
            <a:r>
              <a:rPr lang="en-US" i="1" u="sng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must </a:t>
            </a:r>
            <a:r>
              <a:rPr lang="en-US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have 12-19 credits</a:t>
            </a:r>
          </a:p>
          <a:p>
            <a:pPr marL="0" indent="0">
              <a:buNone/>
            </a:pPr>
            <a:r>
              <a:rPr lang="en-US" i="1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Honors recommends 15-18 credits</a:t>
            </a:r>
            <a:endParaRPr lang="en-US" i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5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Semester (4 Year Plan)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063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0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tooltip="Honors page"/>
              </a:rPr>
              <a:t>Go to the Honors webpage at www.wpunj.edu</a:t>
            </a: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562600" cy="36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 Semester Plan –</a:t>
            </a:r>
            <a:br>
              <a:rPr lang="en-US" dirty="0" smtClean="0"/>
            </a:br>
            <a:r>
              <a:rPr lang="en-US" dirty="0" smtClean="0"/>
              <a:t>due at the next EO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55" y="1417638"/>
            <a:ext cx="4255144" cy="5497330"/>
          </a:xfrm>
        </p:spPr>
      </p:pic>
    </p:spTree>
    <p:extLst>
      <p:ext uri="{BB962C8B-B14F-4D97-AF65-F5344CB8AC3E}">
        <p14:creationId xmlns:p14="http://schemas.microsoft.com/office/powerpoint/2010/main" val="12846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Semester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the </a:t>
            </a:r>
            <a:r>
              <a:rPr lang="en-US" u="sng" dirty="0" smtClean="0"/>
              <a:t>courses you have completed and are taking now</a:t>
            </a:r>
            <a:r>
              <a:rPr lang="en-US" dirty="0" smtClean="0"/>
              <a:t>. Include any credits you had before starting.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the courses required for your </a:t>
            </a:r>
            <a:r>
              <a:rPr lang="en-US" u="sng" dirty="0" smtClean="0"/>
              <a:t>major</a:t>
            </a:r>
            <a:r>
              <a:rPr lang="en-US" dirty="0" smtClean="0"/>
              <a:t>. Make sure to note any pre-requisites. Some departments have a four-year plan on their website.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any </a:t>
            </a:r>
            <a:r>
              <a:rPr lang="en-US" u="sng" dirty="0" smtClean="0"/>
              <a:t>UCC requirements </a:t>
            </a:r>
            <a:r>
              <a:rPr lang="en-US" dirty="0" smtClean="0"/>
              <a:t>you’ve not yet completed. Check your degree evaluation to make sure you have listed them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Semester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u="sng" dirty="0" smtClean="0"/>
              <a:t>Add your Honors courses</a:t>
            </a:r>
            <a:r>
              <a:rPr lang="en-US" dirty="0" smtClean="0"/>
              <a:t>. You need at least one Honors course in each future semester. Note that your Honors track courses count toward this requirement. Some track courses may have pre-requisites.</a:t>
            </a:r>
          </a:p>
          <a:p>
            <a:pPr marL="0" indent="0">
              <a:buNone/>
            </a:pPr>
            <a:r>
              <a:rPr lang="en-US" dirty="0" smtClean="0"/>
              <a:t>5. You need at least </a:t>
            </a:r>
            <a:r>
              <a:rPr lang="en-US" u="sng" dirty="0" smtClean="0"/>
              <a:t>12 credits </a:t>
            </a:r>
            <a:r>
              <a:rPr lang="en-US" dirty="0" smtClean="0"/>
              <a:t>a semester to be full-time. You need </a:t>
            </a:r>
            <a:r>
              <a:rPr lang="en-US" u="sng" dirty="0" smtClean="0"/>
              <a:t>15 credits </a:t>
            </a:r>
            <a:r>
              <a:rPr lang="en-US" dirty="0" smtClean="0"/>
              <a:t>a semester to graduate in four years. You need a minimum of </a:t>
            </a:r>
            <a:r>
              <a:rPr lang="en-US" u="sng" dirty="0" smtClean="0"/>
              <a:t>120 credits </a:t>
            </a:r>
            <a:r>
              <a:rPr lang="en-US" dirty="0" smtClean="0"/>
              <a:t>and to have completed </a:t>
            </a:r>
            <a:r>
              <a:rPr lang="en-US" u="sng" dirty="0" smtClean="0"/>
              <a:t>all requirements </a:t>
            </a:r>
            <a:r>
              <a:rPr lang="en-US" dirty="0" smtClean="0"/>
              <a:t>in order to graduate.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2. Make a schedule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3384"/>
          <a:stretch/>
        </p:blipFill>
        <p:spPr>
          <a:xfrm>
            <a:off x="2286000" y="1752600"/>
            <a:ext cx="3810000" cy="3378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895600"/>
            <a:ext cx="838200" cy="8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registering…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list of requirements for your major, the UCC, and for Honors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schedule for next semester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Schedule an advisement appointment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Request permits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 your advisor and get your alternate pin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02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Term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07" y="1600200"/>
            <a:ext cx="4372585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Subject and Course Search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" y="1417638"/>
            <a:ext cx="9211961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the course and click on View Sections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467600" cy="48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section that 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6756312" cy="5439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526"/>
          <a:stretch/>
        </p:blipFill>
        <p:spPr>
          <a:xfrm>
            <a:off x="4495800" y="6219122"/>
            <a:ext cx="841321" cy="6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Select a Course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563" y="1295400"/>
            <a:ext cx="5877501" cy="5083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20636"/>
          <a:stretch/>
        </p:blipFill>
        <p:spPr>
          <a:xfrm>
            <a:off x="3866948" y="2207406"/>
            <a:ext cx="392228" cy="248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329" y="2818956"/>
            <a:ext cx="457201" cy="277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427" y="3203271"/>
            <a:ext cx="390178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out a schedule and get CRNs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142" y="1627891"/>
            <a:ext cx="3309036" cy="428228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00650" y="1680226"/>
            <a:ext cx="3238499" cy="4190999"/>
          </a:xfrm>
        </p:spPr>
      </p:pic>
    </p:spTree>
    <p:extLst>
      <p:ext uri="{BB962C8B-B14F-4D97-AF65-F5344CB8AC3E}">
        <p14:creationId xmlns:p14="http://schemas.microsoft.com/office/powerpoint/2010/main" val="36529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use an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Coursicle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Office.com/templates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" y="2209800"/>
            <a:ext cx="4200494" cy="25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4406989" cy="20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Make an advising appointment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46114"/>
              </p:ext>
            </p:extLst>
          </p:nvPr>
        </p:nvGraphicFramePr>
        <p:xfrm>
          <a:off x="422709" y="1228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47999" y="4876800"/>
            <a:ext cx="55288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April 6 is priority registration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Before you see your advisor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 list of courses together. The courses are for your major, the UCC and one Honors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Look up the courses and make a schedule for yourself. Copy down the course subject and number and the CRN.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list of questions for your advisor.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Permit needed? Email the department!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Permits for Honors courses should go to </a:t>
            </a:r>
            <a:r>
              <a:rPr lang="en-US" dirty="0" smtClean="0">
                <a:hlinkClick r:id="rId2"/>
              </a:rPr>
              <a:t>Honors@wpunj.edu</a:t>
            </a:r>
            <a:endParaRPr lang="en-US" dirty="0" smtClean="0"/>
          </a:p>
          <a:p>
            <a:r>
              <a:rPr lang="en-US" dirty="0" smtClean="0"/>
              <a:t>All other permits go to the </a:t>
            </a:r>
            <a:r>
              <a:rPr lang="en-US" u="sng" dirty="0" smtClean="0"/>
              <a:t>Department Chair </a:t>
            </a:r>
            <a:r>
              <a:rPr lang="en-US" dirty="0" smtClean="0"/>
              <a:t>or the </a:t>
            </a:r>
            <a:r>
              <a:rPr lang="en-US" u="sng" dirty="0" smtClean="0"/>
              <a:t>Department Secretary </a:t>
            </a:r>
            <a:r>
              <a:rPr lang="en-US" dirty="0" smtClean="0"/>
              <a:t>of the course you need the permit for…Biology permits go to the Biology Department Chair, Dr. David Slaymaker, for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Make a list of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5892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5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Request Permits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Request permits for Honors, Education, and Upper level courses (verify with your advisor/department)</a:t>
            </a:r>
          </a:p>
          <a:p>
            <a:r>
              <a:rPr lang="en-US" dirty="0" smtClean="0"/>
              <a:t>Include the following information in all permit request emails:</a:t>
            </a:r>
          </a:p>
          <a:p>
            <a:pPr lvl="1"/>
            <a:r>
              <a:rPr lang="en-US" dirty="0" smtClean="0"/>
              <a:t>Your Name </a:t>
            </a:r>
          </a:p>
          <a:p>
            <a:pPr lvl="1"/>
            <a:r>
              <a:rPr lang="en-US" dirty="0" smtClean="0"/>
              <a:t>Your Student I.D. Number (855)</a:t>
            </a:r>
          </a:p>
          <a:p>
            <a:pPr lvl="1"/>
            <a:r>
              <a:rPr lang="en-US" dirty="0" smtClean="0"/>
              <a:t>Course Title (Calculus II)</a:t>
            </a:r>
          </a:p>
          <a:p>
            <a:pPr lvl="1"/>
            <a:r>
              <a:rPr lang="en-US" dirty="0" smtClean="0"/>
              <a:t>Course Number and Section (1610-02)</a:t>
            </a:r>
          </a:p>
          <a:p>
            <a:pPr lvl="1"/>
            <a:r>
              <a:rPr lang="en-US" dirty="0" smtClean="0"/>
              <a:t>Course CRN Number (10300)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4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Etiquette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3025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5</a:t>
            </a:r>
            <a:r>
              <a:rPr lang="en-US" dirty="0" smtClean="0"/>
              <a:t>. Go </a:t>
            </a:r>
            <a:r>
              <a:rPr lang="en-US" dirty="0"/>
              <a:t>to your advisor with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345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3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check for holds…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Student * Registration * Select Term * Prepare</a:t>
            </a:r>
          </a:p>
          <a:p>
            <a:r>
              <a:rPr lang="en-US" dirty="0" smtClean="0"/>
              <a:t>The freshman hold will be lifted a few days before priority registration.</a:t>
            </a:r>
          </a:p>
          <a:p>
            <a:r>
              <a:rPr lang="en-US" dirty="0" smtClean="0"/>
              <a:t>Other holds are a </a:t>
            </a:r>
            <a:r>
              <a:rPr lang="en-US" b="1" i="1" u="sng" dirty="0" smtClean="0"/>
              <a:t>problem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1" y="3784107"/>
            <a:ext cx="4034241" cy="2858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09999"/>
            <a:ext cx="4405445" cy="28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Registering You Can: Search for Classes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848600" cy="4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OR: Enter CRNS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19200"/>
            <a:ext cx="6144482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to remind you how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video on WPConnect right under the add/drop button that shows how to register.</a:t>
            </a:r>
          </a:p>
          <a:p>
            <a:r>
              <a:rPr lang="en-US" dirty="0" smtClean="0">
                <a:hlinkClick r:id="rId2"/>
              </a:rPr>
              <a:t>Registration video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94" y="2819400"/>
            <a:ext cx="250561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You are responsible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degree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i="1" dirty="0"/>
              <a:t>Your advisor can only advise.  You register for your courses.  You make decisions about your best path to graduation</a:t>
            </a:r>
            <a:r>
              <a:rPr lang="en-US" sz="3600" dirty="0"/>
              <a:t>. 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4800" dirty="0"/>
              <a:t>It’s </a:t>
            </a:r>
            <a:r>
              <a:rPr lang="en-US" sz="4800" u="sng" dirty="0"/>
              <a:t>your responsibility </a:t>
            </a:r>
            <a:r>
              <a:rPr lang="en-US" sz="4800" dirty="0"/>
              <a:t>to know what courses you need to complete your degree.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 </a:t>
            </a:r>
            <a:endParaRPr lang="en-US" dirty="0"/>
          </a:p>
        </p:txBody>
      </p:sp>
      <p:pic>
        <p:nvPicPr>
          <p:cNvPr id="4" name="Content Placeholder 3" descr="Help Wanted Free Stock Photo - Public Domain Pictur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04" y="1552804"/>
            <a:ext cx="1022756" cy="1022756"/>
          </a:xfrm>
        </p:spPr>
      </p:pic>
      <p:sp>
        <p:nvSpPr>
          <p:cNvPr id="5" name="Rectangle 4"/>
          <p:cNvSpPr/>
          <p:nvPr/>
        </p:nvSpPr>
        <p:spPr>
          <a:xfrm>
            <a:off x="714604" y="2967335"/>
            <a:ext cx="771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Come to the Honors office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414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Spring Requirements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Attend </a:t>
            </a:r>
            <a:r>
              <a:rPr lang="en-US" u="sng" dirty="0"/>
              <a:t>March extended orientation </a:t>
            </a:r>
            <a:r>
              <a:rPr lang="en-US" dirty="0" smtClean="0"/>
              <a:t>meeting and hand in completed 8 </a:t>
            </a:r>
            <a:r>
              <a:rPr lang="en-US" smtClean="0"/>
              <a:t>semester plan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See your </a:t>
            </a:r>
            <a:r>
              <a:rPr lang="en-US" u="sng" dirty="0"/>
              <a:t>advisor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Attend at least </a:t>
            </a:r>
            <a:r>
              <a:rPr lang="en-US" u="sng" dirty="0"/>
              <a:t>3 presentations</a:t>
            </a:r>
            <a:r>
              <a:rPr lang="en-US" dirty="0"/>
              <a:t> during Honors Week (April 21-27)</a:t>
            </a:r>
          </a:p>
          <a:p>
            <a:endParaRPr lang="en-US" dirty="0"/>
          </a:p>
          <a:p>
            <a:r>
              <a:rPr lang="en-US" i="1" dirty="0"/>
              <a:t>Optional </a:t>
            </a:r>
            <a:r>
              <a:rPr lang="en-US" dirty="0"/>
              <a:t>additional meeting with Dr.  Andrew about </a:t>
            </a:r>
            <a:r>
              <a:rPr lang="en-US" dirty="0" err="1"/>
              <a:t>CliftonStrengths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Major Requirements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courses do you need for your </a:t>
            </a:r>
            <a:r>
              <a:rPr lang="en-US" b="1" u="sng" dirty="0" smtClean="0"/>
              <a:t>MAJOR?</a:t>
            </a:r>
          </a:p>
          <a:p>
            <a:pPr lvl="1"/>
            <a:r>
              <a:rPr lang="en-US" b="1" u="sng" dirty="0" smtClean="0"/>
              <a:t>You can find the list of requirements for your major in the </a:t>
            </a:r>
            <a:r>
              <a:rPr lang="en-US" b="1" u="sng" dirty="0" smtClean="0">
                <a:hlinkClick r:id="rId2"/>
              </a:rPr>
              <a:t>undergraduate catalog </a:t>
            </a:r>
            <a:r>
              <a:rPr lang="en-US" b="1" u="sng" dirty="0" smtClean="0"/>
              <a:t>or in your degree evaluation</a:t>
            </a:r>
            <a:endParaRPr lang="en-US" b="1" u="sng" dirty="0"/>
          </a:p>
          <a:p>
            <a:pPr marL="457200" lvl="1" indent="0">
              <a:buNone/>
            </a:pPr>
            <a:endParaRPr lang="en-US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67137"/>
            <a:ext cx="48768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Degree Evaluation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If you have already declared a major, the best place to look for your requirements is your </a:t>
            </a:r>
            <a:r>
              <a:rPr lang="en-US" sz="2000" u="sng" dirty="0" smtClean="0"/>
              <a:t>Degree Evaluation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24200"/>
            <a:ext cx="56574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“Students” Tab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6672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925" y="762000"/>
            <a:ext cx="7648832" cy="597211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courses do you need? Degree Evaluation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4" y="1676400"/>
            <a:ext cx="8949317" cy="4992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00800" y="4495800"/>
            <a:ext cx="1474534" cy="1474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1981200"/>
            <a:ext cx="152400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063228"/>
            <a:ext cx="7537622" cy="5601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Degree Evaluation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1046"/>
            <a:ext cx="8229600" cy="4224270"/>
          </a:xfrm>
        </p:spPr>
      </p:pic>
    </p:spTree>
    <p:extLst>
      <p:ext uri="{BB962C8B-B14F-4D97-AF65-F5344CB8AC3E}">
        <p14:creationId xmlns:p14="http://schemas.microsoft.com/office/powerpoint/2010/main" val="182875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Degree Evaluation</a:t>
            </a:r>
            <a:endParaRPr lang="en-US" dirty="0"/>
          </a:p>
        </p:txBody>
      </p:sp>
      <p:pic>
        <p:nvPicPr>
          <p:cNvPr id="4" name="Content Placeholder 3" descr="William Paterson University Degree Works - Degree Works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2" y="855663"/>
            <a:ext cx="7737655" cy="5105400"/>
          </a:xfrm>
        </p:spPr>
      </p:pic>
    </p:spTree>
    <p:extLst>
      <p:ext uri="{BB962C8B-B14F-4D97-AF65-F5344CB8AC3E}">
        <p14:creationId xmlns:p14="http://schemas.microsoft.com/office/powerpoint/2010/main" val="25017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1528</TotalTime>
  <Words>1370</Words>
  <Application>Microsoft Office PowerPoint</Application>
  <PresentationFormat>On-screen Show (4:3)</PresentationFormat>
  <Paragraphs>136</Paragraphs>
  <Slides>39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Adobe Heiti Std R</vt:lpstr>
      <vt:lpstr>Arial</vt:lpstr>
      <vt:lpstr>Calibri</vt:lpstr>
      <vt:lpstr>Office Theme</vt:lpstr>
      <vt:lpstr>Getting Ready for Registration</vt:lpstr>
      <vt:lpstr>Before registering…</vt:lpstr>
      <vt:lpstr>1. Make a list of requirements</vt:lpstr>
      <vt:lpstr>Major Requirements</vt:lpstr>
      <vt:lpstr>Degree Evaluation</vt:lpstr>
      <vt:lpstr>Open “Students” Tab</vt:lpstr>
      <vt:lpstr>What courses do you need? Degree Evaluation</vt:lpstr>
      <vt:lpstr>Your Degree Evaluation</vt:lpstr>
      <vt:lpstr>Your Degree Evaluation</vt:lpstr>
      <vt:lpstr>Major Requirements</vt:lpstr>
      <vt:lpstr>Now you should have a list</vt:lpstr>
      <vt:lpstr>A minimum of one Honors Course</vt:lpstr>
      <vt:lpstr>So, now you have: A list of courses for next semester</vt:lpstr>
      <vt:lpstr>8 Semester (4 Year Plan)</vt:lpstr>
      <vt:lpstr>Honors Tracks</vt:lpstr>
      <vt:lpstr>8 Semester Plan – due at the next EO meeting</vt:lpstr>
      <vt:lpstr>8 Semester Plan</vt:lpstr>
      <vt:lpstr>8 Semester Plan</vt:lpstr>
      <vt:lpstr>2. Make a schedule</vt:lpstr>
      <vt:lpstr>Select Term Date</vt:lpstr>
      <vt:lpstr>Select Subject and Course Search</vt:lpstr>
      <vt:lpstr>Select the course and click on View Sections</vt:lpstr>
      <vt:lpstr>Find a section that works</vt:lpstr>
      <vt:lpstr>Select a Course</vt:lpstr>
      <vt:lpstr>Work out a schedule and get CRNs</vt:lpstr>
      <vt:lpstr>Or use an app</vt:lpstr>
      <vt:lpstr>3. Make an advising appointment</vt:lpstr>
      <vt:lpstr>Before you see your advisor</vt:lpstr>
      <vt:lpstr>Permit needed? Email the department!</vt:lpstr>
      <vt:lpstr>4. Request Permits </vt:lpstr>
      <vt:lpstr>Email Etiquette</vt:lpstr>
      <vt:lpstr> 5. Go to your advisor with   </vt:lpstr>
      <vt:lpstr>How to check for holds…</vt:lpstr>
      <vt:lpstr>When Registering You Can: Search for Classes</vt:lpstr>
      <vt:lpstr>OR: Enter CRNS</vt:lpstr>
      <vt:lpstr>Video to remind you how to register</vt:lpstr>
      <vt:lpstr>You are responsible  for your degree completion</vt:lpstr>
      <vt:lpstr>Need help? </vt:lpstr>
      <vt:lpstr>Spring Requirements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honors</dc:creator>
  <cp:lastModifiedBy>HONORS</cp:lastModifiedBy>
  <cp:revision>104</cp:revision>
  <cp:lastPrinted>2017-10-12T14:35:10Z</cp:lastPrinted>
  <dcterms:created xsi:type="dcterms:W3CDTF">2014-09-29T12:47:34Z</dcterms:created>
  <dcterms:modified xsi:type="dcterms:W3CDTF">2020-02-28T21:12:52Z</dcterms:modified>
</cp:coreProperties>
</file>